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337" r:id="rId3"/>
    <p:sldId id="678" r:id="rId4"/>
    <p:sldId id="695" r:id="rId5"/>
    <p:sldId id="652" r:id="rId6"/>
    <p:sldId id="696" r:id="rId7"/>
    <p:sldId id="651" r:id="rId8"/>
    <p:sldId id="664" r:id="rId9"/>
    <p:sldId id="665" r:id="rId10"/>
    <p:sldId id="666" r:id="rId11"/>
    <p:sldId id="667" r:id="rId12"/>
    <p:sldId id="669" r:id="rId13"/>
    <p:sldId id="670" r:id="rId14"/>
    <p:sldId id="690" r:id="rId15"/>
    <p:sldId id="697" r:id="rId16"/>
    <p:sldId id="712" r:id="rId17"/>
    <p:sldId id="713" r:id="rId18"/>
    <p:sldId id="714" r:id="rId20"/>
    <p:sldId id="698" r:id="rId21"/>
    <p:sldId id="655" r:id="rId22"/>
  </p:sldIdLst>
  <p:sldSz cx="12192000" cy="6858000"/>
  <p:notesSz cx="6797675" cy="9874250"/>
  <p:custDataLst>
    <p:tags r:id="rId27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63CE7B2-4CEE-4690-8BD1-718C20643B3B}">
          <p14:sldIdLst>
            <p14:sldId id="337"/>
            <p14:sldId id="678"/>
            <p14:sldId id="695"/>
            <p14:sldId id="652"/>
            <p14:sldId id="696"/>
            <p14:sldId id="651"/>
            <p14:sldId id="664"/>
            <p14:sldId id="665"/>
            <p14:sldId id="666"/>
            <p14:sldId id="667"/>
            <p14:sldId id="669"/>
            <p14:sldId id="670"/>
            <p14:sldId id="690"/>
            <p14:sldId id="697"/>
            <p14:sldId id="712"/>
            <p14:sldId id="713"/>
            <p14:sldId id="714"/>
            <p14:sldId id="698"/>
            <p14:sldId id="655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周棋洛的特供沙丁鱼" initials="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FF5050"/>
    <a:srgbClr val="3366FF"/>
    <a:srgbClr val="FFFF00"/>
    <a:srgbClr val="00FF00"/>
    <a:srgbClr val="BFBC3E"/>
    <a:srgbClr val="CCFF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21" autoAdjust="0"/>
    <p:restoredTop sz="93826" autoAdjust="0"/>
  </p:normalViewPr>
  <p:slideViewPr>
    <p:cSldViewPr>
      <p:cViewPr varScale="1">
        <p:scale>
          <a:sx n="83" d="100"/>
          <a:sy n="83" d="100"/>
        </p:scale>
        <p:origin x="744" y="62"/>
      </p:cViewPr>
      <p:guideLst>
        <p:guide orient="horz" pos="2159"/>
        <p:guide pos="38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-1866" y="-108"/>
      </p:cViewPr>
      <p:guideLst>
        <p:guide orient="horz" pos="3109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11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9538" y="741363"/>
            <a:ext cx="6580187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99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2099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l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99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4F12B5F9-4FE7-4431-9582-311E3B80F489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399002" y="1086761"/>
            <a:ext cx="4957524" cy="4606485"/>
            <a:chOff x="703035" y="1086761"/>
            <a:chExt cx="4957524" cy="4606485"/>
          </a:xfrm>
        </p:grpSpPr>
        <p:sp>
          <p:nvSpPr>
            <p:cNvPr id="7" name="任意多边形: 形状 6"/>
            <p:cNvSpPr/>
            <p:nvPr/>
          </p:nvSpPr>
          <p:spPr>
            <a:xfrm rot="10015880">
              <a:off x="3385211" y="1086761"/>
              <a:ext cx="2275348" cy="4564647"/>
            </a:xfrm>
            <a:custGeom>
              <a:avLst/>
              <a:gdLst>
                <a:gd name="connsiteX0" fmla="*/ 2209501 w 2209501"/>
                <a:gd name="connsiteY0" fmla="*/ 0 h 4432548"/>
                <a:gd name="connsiteX1" fmla="*/ 2209501 w 2209501"/>
                <a:gd name="connsiteY1" fmla="*/ 4432548 h 4432548"/>
                <a:gd name="connsiteX2" fmla="*/ 1989997 w 2209501"/>
                <a:gd name="connsiteY2" fmla="*/ 4421464 h 4432548"/>
                <a:gd name="connsiteX3" fmla="*/ 0 w 2209501"/>
                <a:gd name="connsiteY3" fmla="*/ 2216274 h 4432548"/>
                <a:gd name="connsiteX4" fmla="*/ 1989997 w 2209501"/>
                <a:gd name="connsiteY4" fmla="*/ 11085 h 4432548"/>
                <a:gd name="connsiteX0-1" fmla="*/ 2209501 w 2211099"/>
                <a:gd name="connsiteY0-2" fmla="*/ 0 h 4432548"/>
                <a:gd name="connsiteX1-3" fmla="*/ 2211099 w 2211099"/>
                <a:gd name="connsiteY1-4" fmla="*/ 2248887 h 4432548"/>
                <a:gd name="connsiteX2-5" fmla="*/ 2209501 w 2211099"/>
                <a:gd name="connsiteY2-6" fmla="*/ 4432548 h 4432548"/>
                <a:gd name="connsiteX3-7" fmla="*/ 1989997 w 2211099"/>
                <a:gd name="connsiteY3-8" fmla="*/ 4421464 h 4432548"/>
                <a:gd name="connsiteX4-9" fmla="*/ 0 w 2211099"/>
                <a:gd name="connsiteY4-10" fmla="*/ 2216274 h 4432548"/>
                <a:gd name="connsiteX5" fmla="*/ 1989997 w 2211099"/>
                <a:gd name="connsiteY5" fmla="*/ 11085 h 4432548"/>
                <a:gd name="connsiteX6" fmla="*/ 2209501 w 2211099"/>
                <a:gd name="connsiteY6" fmla="*/ 0 h 4432548"/>
                <a:gd name="connsiteX0-11" fmla="*/ 2211099 w 2302539"/>
                <a:gd name="connsiteY0-12" fmla="*/ 2248887 h 4432548"/>
                <a:gd name="connsiteX1-13" fmla="*/ 2209501 w 2302539"/>
                <a:gd name="connsiteY1-14" fmla="*/ 4432548 h 4432548"/>
                <a:gd name="connsiteX2-15" fmla="*/ 1989997 w 2302539"/>
                <a:gd name="connsiteY2-16" fmla="*/ 4421464 h 4432548"/>
                <a:gd name="connsiteX3-17" fmla="*/ 0 w 2302539"/>
                <a:gd name="connsiteY3-18" fmla="*/ 2216274 h 4432548"/>
                <a:gd name="connsiteX4-19" fmla="*/ 1989997 w 2302539"/>
                <a:gd name="connsiteY4-20" fmla="*/ 11085 h 4432548"/>
                <a:gd name="connsiteX5-21" fmla="*/ 2209501 w 2302539"/>
                <a:gd name="connsiteY5-22" fmla="*/ 0 h 4432548"/>
                <a:gd name="connsiteX6-23" fmla="*/ 2302539 w 2302539"/>
                <a:gd name="connsiteY6-24" fmla="*/ 2340327 h 4432548"/>
                <a:gd name="connsiteX0-25" fmla="*/ 2211099 w 2211099"/>
                <a:gd name="connsiteY0-26" fmla="*/ 2248887 h 4432548"/>
                <a:gd name="connsiteX1-27" fmla="*/ 2209501 w 2211099"/>
                <a:gd name="connsiteY1-28" fmla="*/ 4432548 h 4432548"/>
                <a:gd name="connsiteX2-29" fmla="*/ 1989997 w 2211099"/>
                <a:gd name="connsiteY2-30" fmla="*/ 4421464 h 4432548"/>
                <a:gd name="connsiteX3-31" fmla="*/ 0 w 2211099"/>
                <a:gd name="connsiteY3-32" fmla="*/ 2216274 h 4432548"/>
                <a:gd name="connsiteX4-33" fmla="*/ 1989997 w 2211099"/>
                <a:gd name="connsiteY4-34" fmla="*/ 11085 h 4432548"/>
                <a:gd name="connsiteX5-35" fmla="*/ 2209501 w 2211099"/>
                <a:gd name="connsiteY5-36" fmla="*/ 0 h 4432548"/>
                <a:gd name="connsiteX0-37" fmla="*/ 2209501 w 2209501"/>
                <a:gd name="connsiteY0-38" fmla="*/ 4432548 h 4432548"/>
                <a:gd name="connsiteX1-39" fmla="*/ 1989997 w 2209501"/>
                <a:gd name="connsiteY1-40" fmla="*/ 4421464 h 4432548"/>
                <a:gd name="connsiteX2-41" fmla="*/ 0 w 2209501"/>
                <a:gd name="connsiteY2-42" fmla="*/ 2216274 h 4432548"/>
                <a:gd name="connsiteX3-43" fmla="*/ 1989997 w 2209501"/>
                <a:gd name="connsiteY3-44" fmla="*/ 11085 h 4432548"/>
                <a:gd name="connsiteX4-45" fmla="*/ 2209501 w 2209501"/>
                <a:gd name="connsiteY4-46" fmla="*/ 0 h 44325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209501" h="4432548">
                  <a:moveTo>
                    <a:pt x="2209501" y="4432548"/>
                  </a:moveTo>
                  <a:lnTo>
                    <a:pt x="1989997" y="4421464"/>
                  </a:lnTo>
                  <a:cubicBezTo>
                    <a:pt x="872246" y="4307950"/>
                    <a:pt x="0" y="3363974"/>
                    <a:pt x="0" y="2216274"/>
                  </a:cubicBezTo>
                  <a:cubicBezTo>
                    <a:pt x="0" y="1068575"/>
                    <a:pt x="872246" y="124599"/>
                    <a:pt x="1989997" y="11085"/>
                  </a:cubicBezTo>
                  <a:lnTo>
                    <a:pt x="2209501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703035" y="1374365"/>
              <a:ext cx="4837299" cy="4318881"/>
              <a:chOff x="703035" y="1374365"/>
              <a:chExt cx="4837299" cy="4318881"/>
            </a:xfrm>
          </p:grpSpPr>
          <p:sp>
            <p:nvSpPr>
              <p:cNvPr id="10" name="任意多边形: 形状 9"/>
              <p:cNvSpPr/>
              <p:nvPr/>
            </p:nvSpPr>
            <p:spPr>
              <a:xfrm>
                <a:off x="1336624" y="1528777"/>
                <a:ext cx="4164314" cy="4164469"/>
              </a:xfrm>
              <a:custGeom>
                <a:avLst/>
                <a:gdLst>
                  <a:gd name="connsiteX0" fmla="*/ 1310015 w 2619936"/>
                  <a:gd name="connsiteY0" fmla="*/ 0 h 2620034"/>
                  <a:gd name="connsiteX1" fmla="*/ 1310015 w 2619936"/>
                  <a:gd name="connsiteY1" fmla="*/ 1311964 h 2620034"/>
                  <a:gd name="connsiteX2" fmla="*/ 2619936 w 2619936"/>
                  <a:gd name="connsiteY2" fmla="*/ 1311964 h 2620034"/>
                  <a:gd name="connsiteX3" fmla="*/ 2613271 w 2619936"/>
                  <a:gd name="connsiteY3" fmla="*/ 1443959 h 2620034"/>
                  <a:gd name="connsiteX4" fmla="*/ 1310017 w 2619936"/>
                  <a:gd name="connsiteY4" fmla="*/ 2620034 h 2620034"/>
                  <a:gd name="connsiteX5" fmla="*/ 0 w 2619936"/>
                  <a:gd name="connsiteY5" fmla="*/ 1310017 h 2620034"/>
                  <a:gd name="connsiteX6" fmla="*/ 1176076 w 2619936"/>
                  <a:gd name="connsiteY6" fmla="*/ 6764 h 2620034"/>
                  <a:gd name="connsiteX0-1" fmla="*/ 1310015 w 2619936"/>
                  <a:gd name="connsiteY0-2" fmla="*/ 1311964 h 2620034"/>
                  <a:gd name="connsiteX1-3" fmla="*/ 2619936 w 2619936"/>
                  <a:gd name="connsiteY1-4" fmla="*/ 1311964 h 2620034"/>
                  <a:gd name="connsiteX2-5" fmla="*/ 2613271 w 2619936"/>
                  <a:gd name="connsiteY2-6" fmla="*/ 1443959 h 2620034"/>
                  <a:gd name="connsiteX3-7" fmla="*/ 1310017 w 2619936"/>
                  <a:gd name="connsiteY3-8" fmla="*/ 2620034 h 2620034"/>
                  <a:gd name="connsiteX4-9" fmla="*/ 0 w 2619936"/>
                  <a:gd name="connsiteY4-10" fmla="*/ 1310017 h 2620034"/>
                  <a:gd name="connsiteX5-11" fmla="*/ 1176076 w 2619936"/>
                  <a:gd name="connsiteY5-12" fmla="*/ 6764 h 2620034"/>
                  <a:gd name="connsiteX6-13" fmla="*/ 1310015 w 2619936"/>
                  <a:gd name="connsiteY6-14" fmla="*/ 0 h 2620034"/>
                  <a:gd name="connsiteX7" fmla="*/ 1401455 w 2619936"/>
                  <a:gd name="connsiteY7" fmla="*/ 1403404 h 2620034"/>
                  <a:gd name="connsiteX0-15" fmla="*/ 1310015 w 2619936"/>
                  <a:gd name="connsiteY0-16" fmla="*/ 1311964 h 2620034"/>
                  <a:gd name="connsiteX1-17" fmla="*/ 2619936 w 2619936"/>
                  <a:gd name="connsiteY1-18" fmla="*/ 1311964 h 2620034"/>
                  <a:gd name="connsiteX2-19" fmla="*/ 2613271 w 2619936"/>
                  <a:gd name="connsiteY2-20" fmla="*/ 1443959 h 2620034"/>
                  <a:gd name="connsiteX3-21" fmla="*/ 1310017 w 2619936"/>
                  <a:gd name="connsiteY3-22" fmla="*/ 2620034 h 2620034"/>
                  <a:gd name="connsiteX4-23" fmla="*/ 0 w 2619936"/>
                  <a:gd name="connsiteY4-24" fmla="*/ 1310017 h 2620034"/>
                  <a:gd name="connsiteX5-25" fmla="*/ 1176076 w 2619936"/>
                  <a:gd name="connsiteY5-26" fmla="*/ 6764 h 2620034"/>
                  <a:gd name="connsiteX6-27" fmla="*/ 1310015 w 2619936"/>
                  <a:gd name="connsiteY6-28" fmla="*/ 0 h 2620034"/>
                  <a:gd name="connsiteX0-29" fmla="*/ 2619936 w 2619936"/>
                  <a:gd name="connsiteY0-30" fmla="*/ 1311964 h 2620034"/>
                  <a:gd name="connsiteX1-31" fmla="*/ 2613271 w 2619936"/>
                  <a:gd name="connsiteY1-32" fmla="*/ 1443959 h 2620034"/>
                  <a:gd name="connsiteX2-33" fmla="*/ 1310017 w 2619936"/>
                  <a:gd name="connsiteY2-34" fmla="*/ 2620034 h 2620034"/>
                  <a:gd name="connsiteX3-35" fmla="*/ 0 w 2619936"/>
                  <a:gd name="connsiteY3-36" fmla="*/ 1310017 h 2620034"/>
                  <a:gd name="connsiteX4-37" fmla="*/ 1176076 w 2619936"/>
                  <a:gd name="connsiteY4-38" fmla="*/ 6764 h 2620034"/>
                  <a:gd name="connsiteX5-39" fmla="*/ 1310015 w 2619936"/>
                  <a:gd name="connsiteY5-40" fmla="*/ 0 h 262003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</a:cxnLst>
                <a:rect l="l" t="t" r="r" b="b"/>
                <a:pathLst>
                  <a:path w="2619936" h="2620034">
                    <a:moveTo>
                      <a:pt x="2619936" y="1311964"/>
                    </a:moveTo>
                    <a:lnTo>
                      <a:pt x="2613271" y="1443959"/>
                    </a:lnTo>
                    <a:cubicBezTo>
                      <a:pt x="2546185" y="2104542"/>
                      <a:pt x="1988300" y="2620034"/>
                      <a:pt x="1310017" y="2620034"/>
                    </a:cubicBezTo>
                    <a:cubicBezTo>
                      <a:pt x="586515" y="2620034"/>
                      <a:pt x="0" y="2033519"/>
                      <a:pt x="0" y="1310017"/>
                    </a:cubicBezTo>
                    <a:cubicBezTo>
                      <a:pt x="0" y="631734"/>
                      <a:pt x="515492" y="73850"/>
                      <a:pt x="1176076" y="6764"/>
                    </a:cubicBezTo>
                    <a:lnTo>
                      <a:pt x="1310015" y="0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2801074" y="1374365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2" name="组合 11"/>
              <p:cNvGrpSpPr/>
              <p:nvPr/>
            </p:nvGrpSpPr>
            <p:grpSpPr>
              <a:xfrm>
                <a:off x="703035" y="2791613"/>
                <a:ext cx="2303860" cy="2763395"/>
                <a:chOff x="667909" y="2831346"/>
                <a:chExt cx="2303860" cy="2763395"/>
              </a:xfrm>
            </p:grpSpPr>
            <p:sp>
              <p:nvSpPr>
                <p:cNvPr id="14" name="任意多边形: 形状 13"/>
                <p:cNvSpPr/>
                <p:nvPr/>
              </p:nvSpPr>
              <p:spPr>
                <a:xfrm rot="18225743">
                  <a:off x="682165" y="2817090"/>
                  <a:ext cx="2275348" cy="2303860"/>
                </a:xfrm>
                <a:custGeom>
                  <a:avLst/>
                  <a:gdLst>
                    <a:gd name="connsiteX0" fmla="*/ 2422212 w 2422212"/>
                    <a:gd name="connsiteY0" fmla="*/ 2452564 h 2452564"/>
                    <a:gd name="connsiteX1" fmla="*/ 1086 w 2422212"/>
                    <a:gd name="connsiteY1" fmla="*/ 2452564 h 2452564"/>
                    <a:gd name="connsiteX2" fmla="*/ 0 w 2422212"/>
                    <a:gd name="connsiteY2" fmla="*/ 2429638 h 2452564"/>
                    <a:gd name="connsiteX3" fmla="*/ 2181576 w 2422212"/>
                    <a:gd name="connsiteY3" fmla="*/ 12152 h 2452564"/>
                    <a:gd name="connsiteX4" fmla="*/ 2422212 w 2422212"/>
                    <a:gd name="connsiteY4" fmla="*/ 0 h 2452564"/>
                    <a:gd name="connsiteX0-1" fmla="*/ 2422212 w 2513652"/>
                    <a:gd name="connsiteY0-2" fmla="*/ 2452564 h 2544004"/>
                    <a:gd name="connsiteX1-3" fmla="*/ 1086 w 2513652"/>
                    <a:gd name="connsiteY1-4" fmla="*/ 2452564 h 2544004"/>
                    <a:gd name="connsiteX2-5" fmla="*/ 0 w 2513652"/>
                    <a:gd name="connsiteY2-6" fmla="*/ 2429638 h 2544004"/>
                    <a:gd name="connsiteX3-7" fmla="*/ 2181576 w 2513652"/>
                    <a:gd name="connsiteY3-8" fmla="*/ 12152 h 2544004"/>
                    <a:gd name="connsiteX4-9" fmla="*/ 2422212 w 2513652"/>
                    <a:gd name="connsiteY4-10" fmla="*/ 0 h 2544004"/>
                    <a:gd name="connsiteX5" fmla="*/ 2513652 w 2513652"/>
                    <a:gd name="connsiteY5" fmla="*/ 2544004 h 2544004"/>
                    <a:gd name="connsiteX0-11" fmla="*/ 1086 w 2513652"/>
                    <a:gd name="connsiteY0-12" fmla="*/ 2452564 h 2544004"/>
                    <a:gd name="connsiteX1-13" fmla="*/ 0 w 2513652"/>
                    <a:gd name="connsiteY1-14" fmla="*/ 2429638 h 2544004"/>
                    <a:gd name="connsiteX2-15" fmla="*/ 2181576 w 2513652"/>
                    <a:gd name="connsiteY2-16" fmla="*/ 12152 h 2544004"/>
                    <a:gd name="connsiteX3-17" fmla="*/ 2422212 w 2513652"/>
                    <a:gd name="connsiteY3-18" fmla="*/ 0 h 2544004"/>
                    <a:gd name="connsiteX4-19" fmla="*/ 2513652 w 2513652"/>
                    <a:gd name="connsiteY4-20" fmla="*/ 2544004 h 2544004"/>
                    <a:gd name="connsiteX0-21" fmla="*/ 1086 w 2422212"/>
                    <a:gd name="connsiteY0-22" fmla="*/ 2452564 h 2452564"/>
                    <a:gd name="connsiteX1-23" fmla="*/ 0 w 2422212"/>
                    <a:gd name="connsiteY1-24" fmla="*/ 2429638 h 2452564"/>
                    <a:gd name="connsiteX2-25" fmla="*/ 2181576 w 2422212"/>
                    <a:gd name="connsiteY2-26" fmla="*/ 12152 h 2452564"/>
                    <a:gd name="connsiteX3-27" fmla="*/ 2422212 w 2422212"/>
                    <a:gd name="connsiteY3-28" fmla="*/ 0 h 2452564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2422212" h="2452564">
                      <a:moveTo>
                        <a:pt x="1086" y="2452564"/>
                      </a:moveTo>
                      <a:lnTo>
                        <a:pt x="0" y="2429638"/>
                      </a:lnTo>
                      <a:cubicBezTo>
                        <a:pt x="0" y="1171448"/>
                        <a:pt x="956218" y="136595"/>
                        <a:pt x="2181576" y="12152"/>
                      </a:cubicBezTo>
                      <a:lnTo>
                        <a:pt x="2422212" y="0"/>
                      </a:ln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/>
                <p:cNvSpPr/>
                <p:nvPr/>
              </p:nvSpPr>
              <p:spPr>
                <a:xfrm>
                  <a:off x="2079475" y="5497213"/>
                  <a:ext cx="97528" cy="97528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3" name="椭圆 12"/>
              <p:cNvSpPr/>
              <p:nvPr/>
            </p:nvSpPr>
            <p:spPr>
              <a:xfrm>
                <a:off x="5442806" y="3611011"/>
                <a:ext cx="97528" cy="9752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17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1239984" y="1740365"/>
            <a:ext cx="3731695" cy="373169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grpSp>
        <p:nvGrpSpPr>
          <p:cNvPr id="16" name="组合 15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8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9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0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1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2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9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32" name="文本框 31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79" name="矩形: 圆角 78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1" name="椭圆 80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2" name="组合 81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3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3" name="文本占位符 65"/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9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2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3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: 圆角 5"/>
          <p:cNvSpPr/>
          <p:nvPr userDrawn="1"/>
        </p:nvSpPr>
        <p:spPr>
          <a:xfrm>
            <a:off x="689270" y="1262131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/>
          <p:cNvSpPr/>
          <p:nvPr userDrawn="1"/>
        </p:nvSpPr>
        <p:spPr>
          <a:xfrm>
            <a:off x="689270" y="3726269"/>
            <a:ext cx="10842684" cy="228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819151" y="1376166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6"/>
          <p:cNvSpPr>
            <a:spLocks noGrp="1"/>
          </p:cNvSpPr>
          <p:nvPr>
            <p:ph type="pic" sz="quarter" idx="14"/>
          </p:nvPr>
        </p:nvSpPr>
        <p:spPr>
          <a:xfrm flipH="1">
            <a:off x="9344050" y="3851644"/>
            <a:ext cx="2052066" cy="2052834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81" name="矩形: 圆角 80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/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1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2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3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4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9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2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sp>
        <p:nvSpPr>
          <p:cNvPr id="9" name="任意多边形: 形状 8"/>
          <p:cNvSpPr/>
          <p:nvPr userDrawn="1"/>
        </p:nvSpPr>
        <p:spPr>
          <a:xfrm>
            <a:off x="1175646" y="1134201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-1" fmla="*/ 1310015 w 2619936"/>
              <a:gd name="connsiteY0-2" fmla="*/ 1311964 h 2620034"/>
              <a:gd name="connsiteX1-3" fmla="*/ 2619936 w 2619936"/>
              <a:gd name="connsiteY1-4" fmla="*/ 1311964 h 2620034"/>
              <a:gd name="connsiteX2-5" fmla="*/ 2613271 w 2619936"/>
              <a:gd name="connsiteY2-6" fmla="*/ 1443959 h 2620034"/>
              <a:gd name="connsiteX3-7" fmla="*/ 1310017 w 2619936"/>
              <a:gd name="connsiteY3-8" fmla="*/ 2620034 h 2620034"/>
              <a:gd name="connsiteX4-9" fmla="*/ 0 w 2619936"/>
              <a:gd name="connsiteY4-10" fmla="*/ 1310017 h 2620034"/>
              <a:gd name="connsiteX5-11" fmla="*/ 1176076 w 2619936"/>
              <a:gd name="connsiteY5-12" fmla="*/ 6764 h 2620034"/>
              <a:gd name="connsiteX6-13" fmla="*/ 1310015 w 2619936"/>
              <a:gd name="connsiteY6-14" fmla="*/ 0 h 2620034"/>
              <a:gd name="connsiteX7" fmla="*/ 1401455 w 2619936"/>
              <a:gd name="connsiteY7" fmla="*/ 1403404 h 2620034"/>
              <a:gd name="connsiteX0-15" fmla="*/ 1310015 w 2619936"/>
              <a:gd name="connsiteY0-16" fmla="*/ 1311964 h 2620034"/>
              <a:gd name="connsiteX1-17" fmla="*/ 2619936 w 2619936"/>
              <a:gd name="connsiteY1-18" fmla="*/ 1311964 h 2620034"/>
              <a:gd name="connsiteX2-19" fmla="*/ 2613271 w 2619936"/>
              <a:gd name="connsiteY2-20" fmla="*/ 1443959 h 2620034"/>
              <a:gd name="connsiteX3-21" fmla="*/ 1310017 w 2619936"/>
              <a:gd name="connsiteY3-22" fmla="*/ 2620034 h 2620034"/>
              <a:gd name="connsiteX4-23" fmla="*/ 0 w 2619936"/>
              <a:gd name="connsiteY4-24" fmla="*/ 1310017 h 2620034"/>
              <a:gd name="connsiteX5-25" fmla="*/ 1176076 w 2619936"/>
              <a:gd name="connsiteY5-26" fmla="*/ 6764 h 2620034"/>
              <a:gd name="connsiteX6-27" fmla="*/ 1310015 w 2619936"/>
              <a:gd name="connsiteY6-28" fmla="*/ 0 h 2620034"/>
              <a:gd name="connsiteX0-29" fmla="*/ 2619936 w 2619936"/>
              <a:gd name="connsiteY0-30" fmla="*/ 1311964 h 2620034"/>
              <a:gd name="connsiteX1-31" fmla="*/ 2613271 w 2619936"/>
              <a:gd name="connsiteY1-32" fmla="*/ 1443959 h 2620034"/>
              <a:gd name="connsiteX2-33" fmla="*/ 1310017 w 2619936"/>
              <a:gd name="connsiteY2-34" fmla="*/ 2620034 h 2620034"/>
              <a:gd name="connsiteX3-35" fmla="*/ 0 w 2619936"/>
              <a:gd name="connsiteY3-36" fmla="*/ 1310017 h 2620034"/>
              <a:gd name="connsiteX4-37" fmla="*/ 1176076 w 2619936"/>
              <a:gd name="connsiteY4-38" fmla="*/ 6764 h 2620034"/>
              <a:gd name="connsiteX5-39" fmla="*/ 1310015 w 2619936"/>
              <a:gd name="connsiteY5-40" fmla="*/ 0 h 262003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/>
        </p:nvSpPr>
        <p:spPr>
          <a:xfrm>
            <a:off x="4601109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-1" fmla="*/ 1310015 w 2619936"/>
              <a:gd name="connsiteY0-2" fmla="*/ 1311964 h 2620034"/>
              <a:gd name="connsiteX1-3" fmla="*/ 2619936 w 2619936"/>
              <a:gd name="connsiteY1-4" fmla="*/ 1311964 h 2620034"/>
              <a:gd name="connsiteX2-5" fmla="*/ 2613271 w 2619936"/>
              <a:gd name="connsiteY2-6" fmla="*/ 1443959 h 2620034"/>
              <a:gd name="connsiteX3-7" fmla="*/ 1310017 w 2619936"/>
              <a:gd name="connsiteY3-8" fmla="*/ 2620034 h 2620034"/>
              <a:gd name="connsiteX4-9" fmla="*/ 0 w 2619936"/>
              <a:gd name="connsiteY4-10" fmla="*/ 1310017 h 2620034"/>
              <a:gd name="connsiteX5-11" fmla="*/ 1176076 w 2619936"/>
              <a:gd name="connsiteY5-12" fmla="*/ 6764 h 2620034"/>
              <a:gd name="connsiteX6-13" fmla="*/ 1310015 w 2619936"/>
              <a:gd name="connsiteY6-14" fmla="*/ 0 h 2620034"/>
              <a:gd name="connsiteX7" fmla="*/ 1401455 w 2619936"/>
              <a:gd name="connsiteY7" fmla="*/ 1403404 h 2620034"/>
              <a:gd name="connsiteX0-15" fmla="*/ 1310015 w 2619936"/>
              <a:gd name="connsiteY0-16" fmla="*/ 1311964 h 2620034"/>
              <a:gd name="connsiteX1-17" fmla="*/ 2619936 w 2619936"/>
              <a:gd name="connsiteY1-18" fmla="*/ 1311964 h 2620034"/>
              <a:gd name="connsiteX2-19" fmla="*/ 2613271 w 2619936"/>
              <a:gd name="connsiteY2-20" fmla="*/ 1443959 h 2620034"/>
              <a:gd name="connsiteX3-21" fmla="*/ 1310017 w 2619936"/>
              <a:gd name="connsiteY3-22" fmla="*/ 2620034 h 2620034"/>
              <a:gd name="connsiteX4-23" fmla="*/ 0 w 2619936"/>
              <a:gd name="connsiteY4-24" fmla="*/ 1310017 h 2620034"/>
              <a:gd name="connsiteX5-25" fmla="*/ 1176076 w 2619936"/>
              <a:gd name="connsiteY5-26" fmla="*/ 6764 h 2620034"/>
              <a:gd name="connsiteX6-27" fmla="*/ 1310015 w 2619936"/>
              <a:gd name="connsiteY6-28" fmla="*/ 0 h 2620034"/>
              <a:gd name="connsiteX0-29" fmla="*/ 2619936 w 2619936"/>
              <a:gd name="connsiteY0-30" fmla="*/ 1311964 h 2620034"/>
              <a:gd name="connsiteX1-31" fmla="*/ 2613271 w 2619936"/>
              <a:gd name="connsiteY1-32" fmla="*/ 1443959 h 2620034"/>
              <a:gd name="connsiteX2-33" fmla="*/ 1310017 w 2619936"/>
              <a:gd name="connsiteY2-34" fmla="*/ 2620034 h 2620034"/>
              <a:gd name="connsiteX3-35" fmla="*/ 0 w 2619936"/>
              <a:gd name="connsiteY3-36" fmla="*/ 1310017 h 2620034"/>
              <a:gd name="connsiteX4-37" fmla="*/ 1176076 w 2619936"/>
              <a:gd name="connsiteY4-38" fmla="*/ 6764 h 2620034"/>
              <a:gd name="connsiteX5-39" fmla="*/ 1310015 w 2619936"/>
              <a:gd name="connsiteY5-40" fmla="*/ 0 h 262003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/>
          <p:cNvSpPr/>
          <p:nvPr userDrawn="1"/>
        </p:nvSpPr>
        <p:spPr>
          <a:xfrm>
            <a:off x="8026573" y="1129189"/>
            <a:ext cx="2619936" cy="2620034"/>
          </a:xfrm>
          <a:custGeom>
            <a:avLst/>
            <a:gdLst>
              <a:gd name="connsiteX0" fmla="*/ 1310015 w 2619936"/>
              <a:gd name="connsiteY0" fmla="*/ 0 h 2620034"/>
              <a:gd name="connsiteX1" fmla="*/ 1310015 w 2619936"/>
              <a:gd name="connsiteY1" fmla="*/ 1311964 h 2620034"/>
              <a:gd name="connsiteX2" fmla="*/ 2619936 w 2619936"/>
              <a:gd name="connsiteY2" fmla="*/ 1311964 h 2620034"/>
              <a:gd name="connsiteX3" fmla="*/ 2613271 w 2619936"/>
              <a:gd name="connsiteY3" fmla="*/ 1443959 h 2620034"/>
              <a:gd name="connsiteX4" fmla="*/ 1310017 w 2619936"/>
              <a:gd name="connsiteY4" fmla="*/ 2620034 h 2620034"/>
              <a:gd name="connsiteX5" fmla="*/ 0 w 2619936"/>
              <a:gd name="connsiteY5" fmla="*/ 1310017 h 2620034"/>
              <a:gd name="connsiteX6" fmla="*/ 1176076 w 2619936"/>
              <a:gd name="connsiteY6" fmla="*/ 6764 h 2620034"/>
              <a:gd name="connsiteX0-1" fmla="*/ 1310015 w 2619936"/>
              <a:gd name="connsiteY0-2" fmla="*/ 1311964 h 2620034"/>
              <a:gd name="connsiteX1-3" fmla="*/ 2619936 w 2619936"/>
              <a:gd name="connsiteY1-4" fmla="*/ 1311964 h 2620034"/>
              <a:gd name="connsiteX2-5" fmla="*/ 2613271 w 2619936"/>
              <a:gd name="connsiteY2-6" fmla="*/ 1443959 h 2620034"/>
              <a:gd name="connsiteX3-7" fmla="*/ 1310017 w 2619936"/>
              <a:gd name="connsiteY3-8" fmla="*/ 2620034 h 2620034"/>
              <a:gd name="connsiteX4-9" fmla="*/ 0 w 2619936"/>
              <a:gd name="connsiteY4-10" fmla="*/ 1310017 h 2620034"/>
              <a:gd name="connsiteX5-11" fmla="*/ 1176076 w 2619936"/>
              <a:gd name="connsiteY5-12" fmla="*/ 6764 h 2620034"/>
              <a:gd name="connsiteX6-13" fmla="*/ 1310015 w 2619936"/>
              <a:gd name="connsiteY6-14" fmla="*/ 0 h 2620034"/>
              <a:gd name="connsiteX7" fmla="*/ 1401455 w 2619936"/>
              <a:gd name="connsiteY7" fmla="*/ 1403404 h 2620034"/>
              <a:gd name="connsiteX0-15" fmla="*/ 1310015 w 2619936"/>
              <a:gd name="connsiteY0-16" fmla="*/ 1311964 h 2620034"/>
              <a:gd name="connsiteX1-17" fmla="*/ 2619936 w 2619936"/>
              <a:gd name="connsiteY1-18" fmla="*/ 1311964 h 2620034"/>
              <a:gd name="connsiteX2-19" fmla="*/ 2613271 w 2619936"/>
              <a:gd name="connsiteY2-20" fmla="*/ 1443959 h 2620034"/>
              <a:gd name="connsiteX3-21" fmla="*/ 1310017 w 2619936"/>
              <a:gd name="connsiteY3-22" fmla="*/ 2620034 h 2620034"/>
              <a:gd name="connsiteX4-23" fmla="*/ 0 w 2619936"/>
              <a:gd name="connsiteY4-24" fmla="*/ 1310017 h 2620034"/>
              <a:gd name="connsiteX5-25" fmla="*/ 1176076 w 2619936"/>
              <a:gd name="connsiteY5-26" fmla="*/ 6764 h 2620034"/>
              <a:gd name="connsiteX6-27" fmla="*/ 1310015 w 2619936"/>
              <a:gd name="connsiteY6-28" fmla="*/ 0 h 2620034"/>
              <a:gd name="connsiteX0-29" fmla="*/ 2619936 w 2619936"/>
              <a:gd name="connsiteY0-30" fmla="*/ 1311964 h 2620034"/>
              <a:gd name="connsiteX1-31" fmla="*/ 2613271 w 2619936"/>
              <a:gd name="connsiteY1-32" fmla="*/ 1443959 h 2620034"/>
              <a:gd name="connsiteX2-33" fmla="*/ 1310017 w 2619936"/>
              <a:gd name="connsiteY2-34" fmla="*/ 2620034 h 2620034"/>
              <a:gd name="connsiteX3-35" fmla="*/ 0 w 2619936"/>
              <a:gd name="connsiteY3-36" fmla="*/ 1310017 h 2620034"/>
              <a:gd name="connsiteX4-37" fmla="*/ 1176076 w 2619936"/>
              <a:gd name="connsiteY4-38" fmla="*/ 6764 h 2620034"/>
              <a:gd name="connsiteX5-39" fmla="*/ 1310015 w 2619936"/>
              <a:gd name="connsiteY5-40" fmla="*/ 0 h 262003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619936" h="2620034">
                <a:moveTo>
                  <a:pt x="2619936" y="1311964"/>
                </a:moveTo>
                <a:lnTo>
                  <a:pt x="2613271" y="1443959"/>
                </a:lnTo>
                <a:cubicBezTo>
                  <a:pt x="2546185" y="2104542"/>
                  <a:pt x="1988300" y="2620034"/>
                  <a:pt x="1310017" y="2620034"/>
                </a:cubicBezTo>
                <a:cubicBezTo>
                  <a:pt x="586515" y="2620034"/>
                  <a:pt x="0" y="2033519"/>
                  <a:pt x="0" y="1310017"/>
                </a:cubicBezTo>
                <a:cubicBezTo>
                  <a:pt x="0" y="631734"/>
                  <a:pt x="515492" y="73850"/>
                  <a:pt x="1176076" y="6764"/>
                </a:cubicBezTo>
                <a:lnTo>
                  <a:pt x="131001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>
            <a:off x="3746818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/>
          <p:cNvSpPr/>
          <p:nvPr userDrawn="1"/>
        </p:nvSpPr>
        <p:spPr>
          <a:xfrm>
            <a:off x="7241893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/>
          <p:cNvSpPr/>
          <p:nvPr userDrawn="1"/>
        </p:nvSpPr>
        <p:spPr>
          <a:xfrm>
            <a:off x="10597745" y="2390442"/>
            <a:ext cx="97528" cy="9752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1315435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6"/>
          <p:cNvSpPr>
            <a:spLocks noGrp="1"/>
          </p:cNvSpPr>
          <p:nvPr>
            <p:ph type="pic" sz="quarter" idx="14"/>
          </p:nvPr>
        </p:nvSpPr>
        <p:spPr>
          <a:xfrm>
            <a:off x="4745356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5"/>
          </p:nvPr>
        </p:nvSpPr>
        <p:spPr>
          <a:xfrm>
            <a:off x="8175278" y="1283230"/>
            <a:ext cx="2318937" cy="2319805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3" name="文本框 32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80" name="矩形: 圆角 79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1" name="组合 80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2" name="椭圆 81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3" name="组合 82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4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4" name="文本占位符 65"/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人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8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9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2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3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6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7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8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0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1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23" name="泪滴形 22"/>
          <p:cNvSpPr/>
          <p:nvPr userDrawn="1"/>
        </p:nvSpPr>
        <p:spPr>
          <a:xfrm flipH="1" flipV="1">
            <a:off x="6231956" y="1325419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泪滴形 23"/>
          <p:cNvSpPr/>
          <p:nvPr userDrawn="1"/>
        </p:nvSpPr>
        <p:spPr>
          <a:xfrm flipV="1">
            <a:off x="3836026" y="1325419"/>
            <a:ext cx="2284691" cy="228469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泪滴形 20"/>
          <p:cNvSpPr/>
          <p:nvPr userDrawn="1"/>
        </p:nvSpPr>
        <p:spPr>
          <a:xfrm flipH="1">
            <a:off x="6231956" y="3712424"/>
            <a:ext cx="2284692" cy="2284692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泪滴形 18"/>
          <p:cNvSpPr/>
          <p:nvPr userDrawn="1"/>
        </p:nvSpPr>
        <p:spPr>
          <a:xfrm>
            <a:off x="3836024" y="3712424"/>
            <a:ext cx="2284693" cy="2284693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sp>
        <p:nvSpPr>
          <p:cNvPr id="20" name="图片占位符 16"/>
          <p:cNvSpPr>
            <a:spLocks noGrp="1"/>
          </p:cNvSpPr>
          <p:nvPr>
            <p:ph type="pic" sz="quarter" idx="13"/>
          </p:nvPr>
        </p:nvSpPr>
        <p:spPr>
          <a:xfrm flipH="1">
            <a:off x="3921679" y="3817073"/>
            <a:ext cx="2082882" cy="208366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图片占位符 16"/>
          <p:cNvSpPr>
            <a:spLocks noGrp="1"/>
          </p:cNvSpPr>
          <p:nvPr>
            <p:ph type="pic" sz="quarter" idx="14"/>
          </p:nvPr>
        </p:nvSpPr>
        <p:spPr>
          <a:xfrm>
            <a:off x="6337011" y="38170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图片占位符 16"/>
          <p:cNvSpPr>
            <a:spLocks noGrp="1"/>
          </p:cNvSpPr>
          <p:nvPr>
            <p:ph type="pic" sz="quarter" idx="15"/>
          </p:nvPr>
        </p:nvSpPr>
        <p:spPr>
          <a:xfrm flipH="1">
            <a:off x="3921681" y="1428875"/>
            <a:ext cx="2082880" cy="2083660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16"/>
          <p:cNvSpPr>
            <a:spLocks noGrp="1"/>
          </p:cNvSpPr>
          <p:nvPr>
            <p:ph type="pic" sz="quarter" idx="16"/>
          </p:nvPr>
        </p:nvSpPr>
        <p:spPr>
          <a:xfrm>
            <a:off x="6337011" y="1428873"/>
            <a:ext cx="2082881" cy="2083661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2" name="文本框 41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89" name="矩形: 圆角 88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91" name="椭圆 90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2" name="组合 91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93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33" name="文本占位符 65"/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手机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4712208" y="1425576"/>
            <a:ext cx="2761487" cy="5432425"/>
          </a:xfrm>
          <a:custGeom>
            <a:avLst/>
            <a:gdLst>
              <a:gd name="connsiteX0" fmla="*/ 226557 w 2727960"/>
              <a:gd name="connsiteY0" fmla="*/ 0 h 5432425"/>
              <a:gd name="connsiteX1" fmla="*/ 2501403 w 2727960"/>
              <a:gd name="connsiteY1" fmla="*/ 0 h 5432425"/>
              <a:gd name="connsiteX2" fmla="*/ 2727960 w 2727960"/>
              <a:gd name="connsiteY2" fmla="*/ 226557 h 5432425"/>
              <a:gd name="connsiteX3" fmla="*/ 2727960 w 2727960"/>
              <a:gd name="connsiteY3" fmla="*/ 5432425 h 5432425"/>
              <a:gd name="connsiteX4" fmla="*/ 0 w 2727960"/>
              <a:gd name="connsiteY4" fmla="*/ 5432425 h 5432425"/>
              <a:gd name="connsiteX5" fmla="*/ 0 w 2727960"/>
              <a:gd name="connsiteY5" fmla="*/ 226557 h 5432425"/>
              <a:gd name="connsiteX6" fmla="*/ 226557 w 2727960"/>
              <a:gd name="connsiteY6" fmla="*/ 0 h 543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7960" h="5432425">
                <a:moveTo>
                  <a:pt x="226557" y="0"/>
                </a:moveTo>
                <a:lnTo>
                  <a:pt x="2501403" y="0"/>
                </a:lnTo>
                <a:cubicBezTo>
                  <a:pt x="2626527" y="0"/>
                  <a:pt x="2727960" y="101433"/>
                  <a:pt x="2727960" y="226557"/>
                </a:cubicBezTo>
                <a:lnTo>
                  <a:pt x="2727960" y="5432425"/>
                </a:lnTo>
                <a:lnTo>
                  <a:pt x="0" y="5432425"/>
                </a:lnTo>
                <a:lnTo>
                  <a:pt x="0" y="226557"/>
                </a:lnTo>
                <a:cubicBezTo>
                  <a:pt x="0" y="101433"/>
                  <a:pt x="101433" y="0"/>
                  <a:pt x="2265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57"/>
          <a:stretch>
            <a:fillRect/>
          </a:stretch>
        </p:blipFill>
        <p:spPr>
          <a:xfrm>
            <a:off x="4023982" y="970876"/>
            <a:ext cx="4144035" cy="5887124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grpSp>
        <p:nvGrpSpPr>
          <p:cNvPr id="14" name="组合 13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5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6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7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8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9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0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1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2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3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4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75" name="矩形: 圆角 74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6" name="组合 75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7" name="椭圆 76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8" name="组合 77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9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9" name="文本占位符 65"/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8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9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0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1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4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5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6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7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8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9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0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1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65" name="椭圆 64"/>
          <p:cNvSpPr/>
          <p:nvPr userDrawn="1"/>
        </p:nvSpPr>
        <p:spPr>
          <a:xfrm>
            <a:off x="6958403" y="5702153"/>
            <a:ext cx="2640760" cy="529481"/>
          </a:xfrm>
          <a:prstGeom prst="ellipse">
            <a:avLst/>
          </a:prstGeom>
          <a:solidFill>
            <a:schemeClr val="bg2">
              <a:lumMod val="50000"/>
              <a:alpha val="3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69" y="1494982"/>
            <a:ext cx="5799137" cy="4525085"/>
          </a:xfrm>
          <a:prstGeom prst="rect">
            <a:avLst/>
          </a:prstGeom>
        </p:spPr>
      </p:pic>
      <p:sp>
        <p:nvSpPr>
          <p:cNvPr id="23" name="图片占位符 22"/>
          <p:cNvSpPr>
            <a:spLocks noGrp="1"/>
          </p:cNvSpPr>
          <p:nvPr>
            <p:ph type="pic" sz="quarter" idx="10"/>
          </p:nvPr>
        </p:nvSpPr>
        <p:spPr>
          <a:xfrm>
            <a:off x="5575656" y="1711325"/>
            <a:ext cx="5324475" cy="30146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70" name="矩形: 圆角 69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合 70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72" name="椭圆 71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4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4" name="文本占位符 65"/>
          <p:cNvSpPr>
            <a:spLocks noGrp="1"/>
          </p:cNvSpPr>
          <p:nvPr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音乐播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7989570" y="2431013"/>
            <a:ext cx="2595932" cy="2595932"/>
          </a:xfrm>
          <a:prstGeom prst="ellipse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1" name="椭圆 10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3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53" name="文本占位符 65"/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  <p:sp>
        <p:nvSpPr>
          <p:cNvPr id="54" name="文本框 53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grpSp>
        <p:nvGrpSpPr>
          <p:cNvPr id="55" name="组合 54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56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8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9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0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1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2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3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4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5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6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7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8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9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Segoe UI Light" panose="020B0502040204020203"/>
                <a:cs typeface="Segoe UI Light" panose="020B0502040204020203"/>
              </a:defRPr>
            </a:lvl1pPr>
          </a:lstStyle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spc="-5" dirty="0"/>
              <a:t>2022/5/10</a:t>
            </a:r>
            <a:endParaRPr spc="-5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Segoe UI Light" panose="020B0502040204020203"/>
                <a:cs typeface="Segoe UI Light" panose="020B0502040204020203"/>
              </a:defRPr>
            </a:lvl1pPr>
          </a:lstStyle>
          <a:p>
            <a:pPr marL="48895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7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8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9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0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1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4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5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6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7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8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9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0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21" name="文本框 20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23" name="矩形: 圆角 22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25" name="椭圆 24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27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67" name="文本占位符 65"/>
          <p:cNvSpPr>
            <a:spLocks noGrp="1"/>
          </p:cNvSpPr>
          <p:nvPr userDrawn="1">
            <p:ph type="body" idx="13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97285" cy="6858000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18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9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2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3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56063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长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9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2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6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7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sp>
        <p:nvSpPr>
          <p:cNvPr id="23" name="图片占位符 22"/>
          <p:cNvSpPr>
            <a:spLocks noGrp="1"/>
          </p:cNvSpPr>
          <p:nvPr>
            <p:ph type="pic" sz="quarter" idx="13"/>
          </p:nvPr>
        </p:nvSpPr>
        <p:spPr>
          <a:xfrm>
            <a:off x="660400" y="1130300"/>
            <a:ext cx="10858500" cy="2817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9" name="文本框 128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67" name="矩形: 圆角 66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69" name="椭圆 68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71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57" name="文本占位符 65"/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838200" y="1301750"/>
            <a:ext cx="5243513" cy="46704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grpSp>
        <p:nvGrpSpPr>
          <p:cNvPr id="23" name="组合 22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4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9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2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6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7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84" name="文本框 83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85" name="矩形: 圆角 84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/>
          <p:cNvSpPr>
            <a:spLocks noGrp="1"/>
          </p:cNvSpPr>
          <p:nvPr>
            <p:ph type="body" idx="14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36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7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8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9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0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1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2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3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4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5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6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7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8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9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18" name="图片占位符 16"/>
          <p:cNvSpPr>
            <a:spLocks noGrp="1"/>
          </p:cNvSpPr>
          <p:nvPr>
            <p:ph type="pic" sz="quarter" idx="14"/>
          </p:nvPr>
        </p:nvSpPr>
        <p:spPr>
          <a:xfrm>
            <a:off x="4698494" y="3681942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668338" y="1123950"/>
            <a:ext cx="6819900" cy="244157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85" name="矩形: 圆角 84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7" name="椭圆 86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8" name="组合 87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9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9" name="文本占位符 65"/>
          <p:cNvSpPr>
            <a:spLocks noGrp="1"/>
          </p:cNvSpPr>
          <p:nvPr>
            <p:ph type="body" idx="15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14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5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6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7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8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9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0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1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2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3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4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661988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9"/>
          <p:cNvSpPr>
            <a:spLocks noGrp="1"/>
          </p:cNvSpPr>
          <p:nvPr>
            <p:ph type="pic" sz="quarter" idx="14"/>
          </p:nvPr>
        </p:nvSpPr>
        <p:spPr>
          <a:xfrm>
            <a:off x="4330561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9"/>
          <p:cNvSpPr>
            <a:spLocks noGrp="1"/>
          </p:cNvSpPr>
          <p:nvPr>
            <p:ph type="pic" sz="quarter" idx="15"/>
          </p:nvPr>
        </p:nvSpPr>
        <p:spPr>
          <a:xfrm>
            <a:off x="7999134" y="1139750"/>
            <a:ext cx="3517900" cy="272581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8" name="文本框 27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120" name="矩形: 圆角 119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1" name="组合 120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122" name="椭圆 121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3" name="组合 122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124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64" name="文本占位符 65"/>
          <p:cNvSpPr>
            <a:spLocks noGrp="1"/>
          </p:cNvSpPr>
          <p:nvPr>
            <p:ph type="body" idx="16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/>
        </p:nvGrpSpPr>
        <p:grpSpPr>
          <a:xfrm rot="169789">
            <a:off x="7333468" y="1757113"/>
            <a:ext cx="5694860" cy="5835138"/>
            <a:chOff x="377825" y="6983413"/>
            <a:chExt cx="5284788" cy="5414962"/>
          </a:xfrm>
          <a:solidFill>
            <a:schemeClr val="accent1">
              <a:alpha val="4000"/>
            </a:schemeClr>
          </a:solidFill>
        </p:grpSpPr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2787650" y="9477375"/>
              <a:ext cx="2874963" cy="1692275"/>
            </a:xfrm>
            <a:custGeom>
              <a:avLst/>
              <a:gdLst>
                <a:gd name="T0" fmla="*/ 209 w 888"/>
                <a:gd name="T1" fmla="*/ 128 h 522"/>
                <a:gd name="T2" fmla="*/ 324 w 888"/>
                <a:gd name="T3" fmla="*/ 64 h 522"/>
                <a:gd name="T4" fmla="*/ 539 w 888"/>
                <a:gd name="T5" fmla="*/ 2 h 522"/>
                <a:gd name="T6" fmla="*/ 641 w 888"/>
                <a:gd name="T7" fmla="*/ 7 h 522"/>
                <a:gd name="T8" fmla="*/ 760 w 888"/>
                <a:gd name="T9" fmla="*/ 108 h 522"/>
                <a:gd name="T10" fmla="*/ 786 w 888"/>
                <a:gd name="T11" fmla="*/ 130 h 522"/>
                <a:gd name="T12" fmla="*/ 852 w 888"/>
                <a:gd name="T13" fmla="*/ 159 h 522"/>
                <a:gd name="T14" fmla="*/ 854 w 888"/>
                <a:gd name="T15" fmla="*/ 230 h 522"/>
                <a:gd name="T16" fmla="*/ 745 w 888"/>
                <a:gd name="T17" fmla="*/ 274 h 522"/>
                <a:gd name="T18" fmla="*/ 513 w 888"/>
                <a:gd name="T19" fmla="*/ 252 h 522"/>
                <a:gd name="T20" fmla="*/ 439 w 888"/>
                <a:gd name="T21" fmla="*/ 217 h 522"/>
                <a:gd name="T22" fmla="*/ 398 w 888"/>
                <a:gd name="T23" fmla="*/ 208 h 522"/>
                <a:gd name="T24" fmla="*/ 358 w 888"/>
                <a:gd name="T25" fmla="*/ 230 h 522"/>
                <a:gd name="T26" fmla="*/ 331 w 888"/>
                <a:gd name="T27" fmla="*/ 305 h 522"/>
                <a:gd name="T28" fmla="*/ 304 w 888"/>
                <a:gd name="T29" fmla="*/ 395 h 522"/>
                <a:gd name="T30" fmla="*/ 171 w 888"/>
                <a:gd name="T31" fmla="*/ 512 h 522"/>
                <a:gd name="T32" fmla="*/ 85 w 888"/>
                <a:gd name="T33" fmla="*/ 521 h 522"/>
                <a:gd name="T34" fmla="*/ 5 w 888"/>
                <a:gd name="T35" fmla="*/ 426 h 522"/>
                <a:gd name="T36" fmla="*/ 234 w 888"/>
                <a:gd name="T37" fmla="*/ 161 h 522"/>
                <a:gd name="T38" fmla="*/ 427 w 888"/>
                <a:gd name="T39" fmla="*/ 187 h 522"/>
                <a:gd name="T40" fmla="*/ 531 w 888"/>
                <a:gd name="T41" fmla="*/ 233 h 522"/>
                <a:gd name="T42" fmla="*/ 720 w 888"/>
                <a:gd name="T43" fmla="*/ 247 h 522"/>
                <a:gd name="T44" fmla="*/ 809 w 888"/>
                <a:gd name="T45" fmla="*/ 222 h 522"/>
                <a:gd name="T46" fmla="*/ 837 w 888"/>
                <a:gd name="T47" fmla="*/ 207 h 522"/>
                <a:gd name="T48" fmla="*/ 838 w 888"/>
                <a:gd name="T49" fmla="*/ 174 h 522"/>
                <a:gd name="T50" fmla="*/ 786 w 888"/>
                <a:gd name="T51" fmla="*/ 142 h 522"/>
                <a:gd name="T52" fmla="*/ 756 w 888"/>
                <a:gd name="T53" fmla="*/ 115 h 522"/>
                <a:gd name="T54" fmla="*/ 631 w 888"/>
                <a:gd name="T55" fmla="*/ 32 h 522"/>
                <a:gd name="T56" fmla="*/ 411 w 888"/>
                <a:gd name="T57" fmla="*/ 46 h 522"/>
                <a:gd name="T58" fmla="*/ 224 w 888"/>
                <a:gd name="T59" fmla="*/ 126 h 522"/>
                <a:gd name="T60" fmla="*/ 211 w 888"/>
                <a:gd name="T61" fmla="*/ 131 h 522"/>
                <a:gd name="T62" fmla="*/ 209 w 888"/>
                <a:gd name="T63" fmla="*/ 128 h 522"/>
                <a:gd name="T64" fmla="*/ 403 w 888"/>
                <a:gd name="T65" fmla="*/ 196 h 522"/>
                <a:gd name="T66" fmla="*/ 395 w 888"/>
                <a:gd name="T67" fmla="*/ 190 h 522"/>
                <a:gd name="T68" fmla="*/ 220 w 888"/>
                <a:gd name="T69" fmla="*/ 178 h 522"/>
                <a:gd name="T70" fmla="*/ 70 w 888"/>
                <a:gd name="T71" fmla="*/ 294 h 522"/>
                <a:gd name="T72" fmla="*/ 17 w 888"/>
                <a:gd name="T73" fmla="*/ 400 h 522"/>
                <a:gd name="T74" fmla="*/ 104 w 888"/>
                <a:gd name="T75" fmla="*/ 503 h 522"/>
                <a:gd name="T76" fmla="*/ 201 w 888"/>
                <a:gd name="T77" fmla="*/ 478 h 522"/>
                <a:gd name="T78" fmla="*/ 292 w 888"/>
                <a:gd name="T79" fmla="*/ 364 h 522"/>
                <a:gd name="T80" fmla="*/ 313 w 888"/>
                <a:gd name="T81" fmla="*/ 279 h 522"/>
                <a:gd name="T82" fmla="*/ 403 w 888"/>
                <a:gd name="T83" fmla="*/ 196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8" h="522">
                  <a:moveTo>
                    <a:pt x="209" y="128"/>
                  </a:moveTo>
                  <a:cubicBezTo>
                    <a:pt x="247" y="107"/>
                    <a:pt x="285" y="84"/>
                    <a:pt x="324" y="64"/>
                  </a:cubicBezTo>
                  <a:cubicBezTo>
                    <a:pt x="392" y="31"/>
                    <a:pt x="463" y="7"/>
                    <a:pt x="539" y="2"/>
                  </a:cubicBezTo>
                  <a:cubicBezTo>
                    <a:pt x="573" y="0"/>
                    <a:pt x="608" y="1"/>
                    <a:pt x="641" y="7"/>
                  </a:cubicBezTo>
                  <a:cubicBezTo>
                    <a:pt x="698" y="19"/>
                    <a:pt x="735" y="58"/>
                    <a:pt x="760" y="108"/>
                  </a:cubicBezTo>
                  <a:cubicBezTo>
                    <a:pt x="766" y="120"/>
                    <a:pt x="774" y="126"/>
                    <a:pt x="786" y="130"/>
                  </a:cubicBezTo>
                  <a:cubicBezTo>
                    <a:pt x="809" y="139"/>
                    <a:pt x="831" y="147"/>
                    <a:pt x="852" y="159"/>
                  </a:cubicBezTo>
                  <a:cubicBezTo>
                    <a:pt x="887" y="180"/>
                    <a:pt x="888" y="206"/>
                    <a:pt x="854" y="230"/>
                  </a:cubicBezTo>
                  <a:cubicBezTo>
                    <a:pt x="821" y="253"/>
                    <a:pt x="784" y="267"/>
                    <a:pt x="745" y="274"/>
                  </a:cubicBezTo>
                  <a:cubicBezTo>
                    <a:pt x="665" y="288"/>
                    <a:pt x="588" y="281"/>
                    <a:pt x="513" y="252"/>
                  </a:cubicBezTo>
                  <a:cubicBezTo>
                    <a:pt x="488" y="242"/>
                    <a:pt x="464" y="227"/>
                    <a:pt x="439" y="217"/>
                  </a:cubicBezTo>
                  <a:cubicBezTo>
                    <a:pt x="426" y="212"/>
                    <a:pt x="412" y="210"/>
                    <a:pt x="398" y="208"/>
                  </a:cubicBezTo>
                  <a:cubicBezTo>
                    <a:pt x="381" y="206"/>
                    <a:pt x="365" y="214"/>
                    <a:pt x="358" y="230"/>
                  </a:cubicBezTo>
                  <a:cubicBezTo>
                    <a:pt x="347" y="254"/>
                    <a:pt x="339" y="280"/>
                    <a:pt x="331" y="305"/>
                  </a:cubicBezTo>
                  <a:cubicBezTo>
                    <a:pt x="321" y="335"/>
                    <a:pt x="313" y="365"/>
                    <a:pt x="304" y="395"/>
                  </a:cubicBezTo>
                  <a:cubicBezTo>
                    <a:pt x="283" y="460"/>
                    <a:pt x="234" y="495"/>
                    <a:pt x="171" y="512"/>
                  </a:cubicBezTo>
                  <a:cubicBezTo>
                    <a:pt x="144" y="519"/>
                    <a:pt x="114" y="522"/>
                    <a:pt x="85" y="521"/>
                  </a:cubicBezTo>
                  <a:cubicBezTo>
                    <a:pt x="33" y="519"/>
                    <a:pt x="0" y="479"/>
                    <a:pt x="5" y="426"/>
                  </a:cubicBezTo>
                  <a:cubicBezTo>
                    <a:pt x="15" y="320"/>
                    <a:pt x="94" y="194"/>
                    <a:pt x="234" y="161"/>
                  </a:cubicBezTo>
                  <a:cubicBezTo>
                    <a:pt x="303" y="145"/>
                    <a:pt x="365" y="161"/>
                    <a:pt x="427" y="187"/>
                  </a:cubicBezTo>
                  <a:cubicBezTo>
                    <a:pt x="462" y="202"/>
                    <a:pt x="496" y="217"/>
                    <a:pt x="531" y="233"/>
                  </a:cubicBezTo>
                  <a:cubicBezTo>
                    <a:pt x="592" y="260"/>
                    <a:pt x="656" y="261"/>
                    <a:pt x="720" y="247"/>
                  </a:cubicBezTo>
                  <a:cubicBezTo>
                    <a:pt x="750" y="241"/>
                    <a:pt x="780" y="231"/>
                    <a:pt x="809" y="222"/>
                  </a:cubicBezTo>
                  <a:cubicBezTo>
                    <a:pt x="819" y="218"/>
                    <a:pt x="829" y="213"/>
                    <a:pt x="837" y="207"/>
                  </a:cubicBezTo>
                  <a:cubicBezTo>
                    <a:pt x="851" y="197"/>
                    <a:pt x="852" y="184"/>
                    <a:pt x="838" y="174"/>
                  </a:cubicBezTo>
                  <a:cubicBezTo>
                    <a:pt x="822" y="161"/>
                    <a:pt x="804" y="151"/>
                    <a:pt x="786" y="142"/>
                  </a:cubicBezTo>
                  <a:cubicBezTo>
                    <a:pt x="774" y="135"/>
                    <a:pt x="763" y="128"/>
                    <a:pt x="756" y="115"/>
                  </a:cubicBezTo>
                  <a:cubicBezTo>
                    <a:pt x="728" y="67"/>
                    <a:pt x="682" y="45"/>
                    <a:pt x="631" y="32"/>
                  </a:cubicBezTo>
                  <a:cubicBezTo>
                    <a:pt x="556" y="13"/>
                    <a:pt x="483" y="25"/>
                    <a:pt x="411" y="46"/>
                  </a:cubicBezTo>
                  <a:cubicBezTo>
                    <a:pt x="345" y="65"/>
                    <a:pt x="285" y="97"/>
                    <a:pt x="224" y="126"/>
                  </a:cubicBezTo>
                  <a:cubicBezTo>
                    <a:pt x="220" y="128"/>
                    <a:pt x="215" y="130"/>
                    <a:pt x="211" y="131"/>
                  </a:cubicBezTo>
                  <a:cubicBezTo>
                    <a:pt x="210" y="130"/>
                    <a:pt x="210" y="129"/>
                    <a:pt x="209" y="128"/>
                  </a:cubicBezTo>
                  <a:close/>
                  <a:moveTo>
                    <a:pt x="403" y="196"/>
                  </a:moveTo>
                  <a:cubicBezTo>
                    <a:pt x="400" y="193"/>
                    <a:pt x="398" y="192"/>
                    <a:pt x="395" y="190"/>
                  </a:cubicBezTo>
                  <a:cubicBezTo>
                    <a:pt x="339" y="160"/>
                    <a:pt x="279" y="157"/>
                    <a:pt x="220" y="178"/>
                  </a:cubicBezTo>
                  <a:cubicBezTo>
                    <a:pt x="158" y="200"/>
                    <a:pt x="111" y="244"/>
                    <a:pt x="70" y="294"/>
                  </a:cubicBezTo>
                  <a:cubicBezTo>
                    <a:pt x="45" y="325"/>
                    <a:pt x="24" y="360"/>
                    <a:pt x="17" y="400"/>
                  </a:cubicBezTo>
                  <a:cubicBezTo>
                    <a:pt x="6" y="460"/>
                    <a:pt x="43" y="504"/>
                    <a:pt x="104" y="503"/>
                  </a:cubicBezTo>
                  <a:cubicBezTo>
                    <a:pt x="138" y="503"/>
                    <a:pt x="170" y="492"/>
                    <a:pt x="201" y="478"/>
                  </a:cubicBezTo>
                  <a:cubicBezTo>
                    <a:pt x="252" y="456"/>
                    <a:pt x="280" y="417"/>
                    <a:pt x="292" y="364"/>
                  </a:cubicBezTo>
                  <a:cubicBezTo>
                    <a:pt x="299" y="336"/>
                    <a:pt x="306" y="308"/>
                    <a:pt x="313" y="279"/>
                  </a:cubicBezTo>
                  <a:cubicBezTo>
                    <a:pt x="327" y="222"/>
                    <a:pt x="347" y="203"/>
                    <a:pt x="403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2765425" y="7048500"/>
              <a:ext cx="1139825" cy="3148013"/>
            </a:xfrm>
            <a:custGeom>
              <a:avLst/>
              <a:gdLst>
                <a:gd name="T0" fmla="*/ 167 w 352"/>
                <a:gd name="T1" fmla="*/ 889 h 971"/>
                <a:gd name="T2" fmla="*/ 231 w 352"/>
                <a:gd name="T3" fmla="*/ 720 h 971"/>
                <a:gd name="T4" fmla="*/ 303 w 352"/>
                <a:gd name="T5" fmla="*/ 421 h 971"/>
                <a:gd name="T6" fmla="*/ 298 w 352"/>
                <a:gd name="T7" fmla="*/ 228 h 971"/>
                <a:gd name="T8" fmla="*/ 266 w 352"/>
                <a:gd name="T9" fmla="*/ 165 h 971"/>
                <a:gd name="T10" fmla="*/ 217 w 352"/>
                <a:gd name="T11" fmla="*/ 50 h 971"/>
                <a:gd name="T12" fmla="*/ 197 w 352"/>
                <a:gd name="T13" fmla="*/ 43 h 971"/>
                <a:gd name="T14" fmla="*/ 51 w 352"/>
                <a:gd name="T15" fmla="*/ 264 h 971"/>
                <a:gd name="T16" fmla="*/ 39 w 352"/>
                <a:gd name="T17" fmla="*/ 437 h 971"/>
                <a:gd name="T18" fmla="*/ 59 w 352"/>
                <a:gd name="T19" fmla="*/ 682 h 971"/>
                <a:gd name="T20" fmla="*/ 71 w 352"/>
                <a:gd name="T21" fmla="*/ 905 h 971"/>
                <a:gd name="T22" fmla="*/ 79 w 352"/>
                <a:gd name="T23" fmla="*/ 955 h 971"/>
                <a:gd name="T24" fmla="*/ 79 w 352"/>
                <a:gd name="T25" fmla="*/ 970 h 971"/>
                <a:gd name="T26" fmla="*/ 73 w 352"/>
                <a:gd name="T27" fmla="*/ 971 h 971"/>
                <a:gd name="T28" fmla="*/ 59 w 352"/>
                <a:gd name="T29" fmla="*/ 914 h 971"/>
                <a:gd name="T30" fmla="*/ 41 w 352"/>
                <a:gd name="T31" fmla="*/ 696 h 971"/>
                <a:gd name="T32" fmla="*/ 22 w 352"/>
                <a:gd name="T33" fmla="*/ 461 h 971"/>
                <a:gd name="T34" fmla="*/ 8 w 352"/>
                <a:gd name="T35" fmla="*/ 389 h 971"/>
                <a:gd name="T36" fmla="*/ 39 w 352"/>
                <a:gd name="T37" fmla="*/ 228 h 971"/>
                <a:gd name="T38" fmla="*/ 193 w 352"/>
                <a:gd name="T39" fmla="*/ 14 h 971"/>
                <a:gd name="T40" fmla="*/ 218 w 352"/>
                <a:gd name="T41" fmla="*/ 0 h 971"/>
                <a:gd name="T42" fmla="*/ 224 w 352"/>
                <a:gd name="T43" fmla="*/ 25 h 971"/>
                <a:gd name="T44" fmla="*/ 262 w 352"/>
                <a:gd name="T45" fmla="*/ 110 h 971"/>
                <a:gd name="T46" fmla="*/ 316 w 352"/>
                <a:gd name="T47" fmla="*/ 193 h 971"/>
                <a:gd name="T48" fmla="*/ 333 w 352"/>
                <a:gd name="T49" fmla="*/ 406 h 971"/>
                <a:gd name="T50" fmla="*/ 287 w 352"/>
                <a:gd name="T51" fmla="*/ 567 h 971"/>
                <a:gd name="T52" fmla="*/ 237 w 352"/>
                <a:gd name="T53" fmla="*/ 757 h 971"/>
                <a:gd name="T54" fmla="*/ 187 w 352"/>
                <a:gd name="T55" fmla="*/ 873 h 971"/>
                <a:gd name="T56" fmla="*/ 170 w 352"/>
                <a:gd name="T57" fmla="*/ 892 h 971"/>
                <a:gd name="T58" fmla="*/ 167 w 352"/>
                <a:gd name="T59" fmla="*/ 88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2" h="971">
                  <a:moveTo>
                    <a:pt x="167" y="889"/>
                  </a:moveTo>
                  <a:cubicBezTo>
                    <a:pt x="203" y="838"/>
                    <a:pt x="218" y="779"/>
                    <a:pt x="231" y="720"/>
                  </a:cubicBezTo>
                  <a:cubicBezTo>
                    <a:pt x="254" y="620"/>
                    <a:pt x="280" y="521"/>
                    <a:pt x="303" y="421"/>
                  </a:cubicBezTo>
                  <a:cubicBezTo>
                    <a:pt x="318" y="357"/>
                    <a:pt x="322" y="291"/>
                    <a:pt x="298" y="228"/>
                  </a:cubicBezTo>
                  <a:cubicBezTo>
                    <a:pt x="290" y="206"/>
                    <a:pt x="279" y="185"/>
                    <a:pt x="266" y="165"/>
                  </a:cubicBezTo>
                  <a:cubicBezTo>
                    <a:pt x="244" y="129"/>
                    <a:pt x="226" y="92"/>
                    <a:pt x="217" y="50"/>
                  </a:cubicBezTo>
                  <a:cubicBezTo>
                    <a:pt x="214" y="34"/>
                    <a:pt x="208" y="32"/>
                    <a:pt x="197" y="43"/>
                  </a:cubicBezTo>
                  <a:cubicBezTo>
                    <a:pt x="135" y="108"/>
                    <a:pt x="79" y="176"/>
                    <a:pt x="51" y="264"/>
                  </a:cubicBezTo>
                  <a:cubicBezTo>
                    <a:pt x="33" y="321"/>
                    <a:pt x="30" y="379"/>
                    <a:pt x="39" y="437"/>
                  </a:cubicBezTo>
                  <a:cubicBezTo>
                    <a:pt x="52" y="518"/>
                    <a:pt x="56" y="600"/>
                    <a:pt x="59" y="682"/>
                  </a:cubicBezTo>
                  <a:cubicBezTo>
                    <a:pt x="62" y="756"/>
                    <a:pt x="66" y="831"/>
                    <a:pt x="71" y="905"/>
                  </a:cubicBezTo>
                  <a:cubicBezTo>
                    <a:pt x="72" y="922"/>
                    <a:pt x="76" y="939"/>
                    <a:pt x="79" y="955"/>
                  </a:cubicBezTo>
                  <a:cubicBezTo>
                    <a:pt x="79" y="960"/>
                    <a:pt x="79" y="965"/>
                    <a:pt x="79" y="970"/>
                  </a:cubicBezTo>
                  <a:cubicBezTo>
                    <a:pt x="77" y="970"/>
                    <a:pt x="75" y="971"/>
                    <a:pt x="73" y="971"/>
                  </a:cubicBezTo>
                  <a:cubicBezTo>
                    <a:pt x="68" y="952"/>
                    <a:pt x="61" y="934"/>
                    <a:pt x="59" y="914"/>
                  </a:cubicBezTo>
                  <a:cubicBezTo>
                    <a:pt x="52" y="842"/>
                    <a:pt x="46" y="769"/>
                    <a:pt x="41" y="696"/>
                  </a:cubicBezTo>
                  <a:cubicBezTo>
                    <a:pt x="35" y="618"/>
                    <a:pt x="29" y="539"/>
                    <a:pt x="22" y="461"/>
                  </a:cubicBezTo>
                  <a:cubicBezTo>
                    <a:pt x="20" y="436"/>
                    <a:pt x="12" y="413"/>
                    <a:pt x="8" y="389"/>
                  </a:cubicBezTo>
                  <a:cubicBezTo>
                    <a:pt x="0" y="332"/>
                    <a:pt x="16" y="279"/>
                    <a:pt x="39" y="228"/>
                  </a:cubicBezTo>
                  <a:cubicBezTo>
                    <a:pt x="75" y="145"/>
                    <a:pt x="126" y="74"/>
                    <a:pt x="193" y="14"/>
                  </a:cubicBezTo>
                  <a:cubicBezTo>
                    <a:pt x="200" y="8"/>
                    <a:pt x="210" y="5"/>
                    <a:pt x="218" y="0"/>
                  </a:cubicBezTo>
                  <a:cubicBezTo>
                    <a:pt x="220" y="8"/>
                    <a:pt x="224" y="17"/>
                    <a:pt x="224" y="25"/>
                  </a:cubicBezTo>
                  <a:cubicBezTo>
                    <a:pt x="227" y="58"/>
                    <a:pt x="244" y="84"/>
                    <a:pt x="262" y="110"/>
                  </a:cubicBezTo>
                  <a:cubicBezTo>
                    <a:pt x="280" y="138"/>
                    <a:pt x="300" y="164"/>
                    <a:pt x="316" y="193"/>
                  </a:cubicBezTo>
                  <a:cubicBezTo>
                    <a:pt x="352" y="261"/>
                    <a:pt x="351" y="334"/>
                    <a:pt x="333" y="406"/>
                  </a:cubicBezTo>
                  <a:cubicBezTo>
                    <a:pt x="319" y="460"/>
                    <a:pt x="301" y="513"/>
                    <a:pt x="287" y="567"/>
                  </a:cubicBezTo>
                  <a:cubicBezTo>
                    <a:pt x="269" y="630"/>
                    <a:pt x="255" y="694"/>
                    <a:pt x="237" y="757"/>
                  </a:cubicBezTo>
                  <a:cubicBezTo>
                    <a:pt x="226" y="798"/>
                    <a:pt x="212" y="838"/>
                    <a:pt x="187" y="873"/>
                  </a:cubicBezTo>
                  <a:cubicBezTo>
                    <a:pt x="182" y="880"/>
                    <a:pt x="176" y="886"/>
                    <a:pt x="170" y="892"/>
                  </a:cubicBezTo>
                  <a:cubicBezTo>
                    <a:pt x="169" y="891"/>
                    <a:pt x="168" y="890"/>
                    <a:pt x="167" y="8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968375" y="7385050"/>
              <a:ext cx="1520825" cy="3641725"/>
            </a:xfrm>
            <a:custGeom>
              <a:avLst/>
              <a:gdLst>
                <a:gd name="T0" fmla="*/ 141 w 470"/>
                <a:gd name="T1" fmla="*/ 62 h 1123"/>
                <a:gd name="T2" fmla="*/ 39 w 470"/>
                <a:gd name="T3" fmla="*/ 15 h 1123"/>
                <a:gd name="T4" fmla="*/ 42 w 470"/>
                <a:gd name="T5" fmla="*/ 29 h 1123"/>
                <a:gd name="T6" fmla="*/ 54 w 470"/>
                <a:gd name="T7" fmla="*/ 209 h 1123"/>
                <a:gd name="T8" fmla="*/ 31 w 470"/>
                <a:gd name="T9" fmla="*/ 372 h 1123"/>
                <a:gd name="T10" fmla="*/ 132 w 470"/>
                <a:gd name="T11" fmla="*/ 675 h 1123"/>
                <a:gd name="T12" fmla="*/ 243 w 470"/>
                <a:gd name="T13" fmla="*/ 786 h 1123"/>
                <a:gd name="T14" fmla="*/ 331 w 470"/>
                <a:gd name="T15" fmla="*/ 928 h 1123"/>
                <a:gd name="T16" fmla="*/ 470 w 470"/>
                <a:gd name="T17" fmla="*/ 1119 h 1123"/>
                <a:gd name="T18" fmla="*/ 466 w 470"/>
                <a:gd name="T19" fmla="*/ 1123 h 1123"/>
                <a:gd name="T20" fmla="*/ 420 w 470"/>
                <a:gd name="T21" fmla="*/ 1090 h 1123"/>
                <a:gd name="T22" fmla="*/ 333 w 470"/>
                <a:gd name="T23" fmla="*/ 970 h 1123"/>
                <a:gd name="T24" fmla="*/ 187 w 470"/>
                <a:gd name="T25" fmla="*/ 767 h 1123"/>
                <a:gd name="T26" fmla="*/ 86 w 470"/>
                <a:gd name="T27" fmla="*/ 662 h 1123"/>
                <a:gd name="T28" fmla="*/ 1 w 470"/>
                <a:gd name="T29" fmla="*/ 410 h 1123"/>
                <a:gd name="T30" fmla="*/ 27 w 470"/>
                <a:gd name="T31" fmla="*/ 204 h 1123"/>
                <a:gd name="T32" fmla="*/ 41 w 470"/>
                <a:gd name="T33" fmla="*/ 126 h 1123"/>
                <a:gd name="T34" fmla="*/ 25 w 470"/>
                <a:gd name="T35" fmla="*/ 26 h 1123"/>
                <a:gd name="T36" fmla="*/ 36 w 470"/>
                <a:gd name="T37" fmla="*/ 1 h 1123"/>
                <a:gd name="T38" fmla="*/ 46 w 470"/>
                <a:gd name="T39" fmla="*/ 1 h 1123"/>
                <a:gd name="T40" fmla="*/ 141 w 470"/>
                <a:gd name="T41" fmla="*/ 62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0" h="1123">
                  <a:moveTo>
                    <a:pt x="141" y="62"/>
                  </a:moveTo>
                  <a:cubicBezTo>
                    <a:pt x="111" y="39"/>
                    <a:pt x="79" y="22"/>
                    <a:pt x="39" y="15"/>
                  </a:cubicBezTo>
                  <a:cubicBezTo>
                    <a:pt x="40" y="21"/>
                    <a:pt x="40" y="25"/>
                    <a:pt x="42" y="29"/>
                  </a:cubicBezTo>
                  <a:cubicBezTo>
                    <a:pt x="66" y="88"/>
                    <a:pt x="63" y="148"/>
                    <a:pt x="54" y="209"/>
                  </a:cubicBezTo>
                  <a:cubicBezTo>
                    <a:pt x="47" y="264"/>
                    <a:pt x="38" y="318"/>
                    <a:pt x="31" y="372"/>
                  </a:cubicBezTo>
                  <a:cubicBezTo>
                    <a:pt x="18" y="489"/>
                    <a:pt x="53" y="590"/>
                    <a:pt x="132" y="675"/>
                  </a:cubicBezTo>
                  <a:cubicBezTo>
                    <a:pt x="168" y="713"/>
                    <a:pt x="206" y="749"/>
                    <a:pt x="243" y="786"/>
                  </a:cubicBezTo>
                  <a:cubicBezTo>
                    <a:pt x="283" y="827"/>
                    <a:pt x="314" y="873"/>
                    <a:pt x="331" y="928"/>
                  </a:cubicBezTo>
                  <a:cubicBezTo>
                    <a:pt x="356" y="1006"/>
                    <a:pt x="396" y="1075"/>
                    <a:pt x="470" y="1119"/>
                  </a:cubicBezTo>
                  <a:cubicBezTo>
                    <a:pt x="468" y="1120"/>
                    <a:pt x="467" y="1121"/>
                    <a:pt x="466" y="1123"/>
                  </a:cubicBezTo>
                  <a:cubicBezTo>
                    <a:pt x="451" y="1112"/>
                    <a:pt x="435" y="1101"/>
                    <a:pt x="420" y="1090"/>
                  </a:cubicBezTo>
                  <a:cubicBezTo>
                    <a:pt x="380" y="1057"/>
                    <a:pt x="351" y="1016"/>
                    <a:pt x="333" y="970"/>
                  </a:cubicBezTo>
                  <a:cubicBezTo>
                    <a:pt x="301" y="889"/>
                    <a:pt x="246" y="827"/>
                    <a:pt x="187" y="767"/>
                  </a:cubicBezTo>
                  <a:cubicBezTo>
                    <a:pt x="153" y="733"/>
                    <a:pt x="118" y="699"/>
                    <a:pt x="86" y="662"/>
                  </a:cubicBezTo>
                  <a:cubicBezTo>
                    <a:pt x="22" y="591"/>
                    <a:pt x="0" y="505"/>
                    <a:pt x="1" y="410"/>
                  </a:cubicBezTo>
                  <a:cubicBezTo>
                    <a:pt x="2" y="340"/>
                    <a:pt x="16" y="272"/>
                    <a:pt x="27" y="204"/>
                  </a:cubicBezTo>
                  <a:cubicBezTo>
                    <a:pt x="31" y="178"/>
                    <a:pt x="36" y="152"/>
                    <a:pt x="41" y="126"/>
                  </a:cubicBezTo>
                  <a:cubicBezTo>
                    <a:pt x="48" y="90"/>
                    <a:pt x="43" y="57"/>
                    <a:pt x="25" y="26"/>
                  </a:cubicBezTo>
                  <a:cubicBezTo>
                    <a:pt x="17" y="13"/>
                    <a:pt x="21" y="5"/>
                    <a:pt x="36" y="1"/>
                  </a:cubicBezTo>
                  <a:cubicBezTo>
                    <a:pt x="39" y="1"/>
                    <a:pt x="43" y="0"/>
                    <a:pt x="46" y="1"/>
                  </a:cubicBezTo>
                  <a:cubicBezTo>
                    <a:pt x="87" y="6"/>
                    <a:pt x="118" y="28"/>
                    <a:pt x="14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377825" y="9642475"/>
              <a:ext cx="2266950" cy="1509713"/>
            </a:xfrm>
            <a:custGeom>
              <a:avLst/>
              <a:gdLst>
                <a:gd name="T0" fmla="*/ 700 w 700"/>
                <a:gd name="T1" fmla="*/ 457 h 466"/>
                <a:gd name="T2" fmla="*/ 570 w 700"/>
                <a:gd name="T3" fmla="*/ 449 h 466"/>
                <a:gd name="T4" fmla="*/ 367 w 700"/>
                <a:gd name="T5" fmla="*/ 408 h 466"/>
                <a:gd name="T6" fmla="*/ 251 w 700"/>
                <a:gd name="T7" fmla="*/ 363 h 466"/>
                <a:gd name="T8" fmla="*/ 194 w 700"/>
                <a:gd name="T9" fmla="*/ 291 h 466"/>
                <a:gd name="T10" fmla="*/ 104 w 700"/>
                <a:gd name="T11" fmla="*/ 167 h 466"/>
                <a:gd name="T12" fmla="*/ 19 w 700"/>
                <a:gd name="T13" fmla="*/ 79 h 466"/>
                <a:gd name="T14" fmla="*/ 27 w 700"/>
                <a:gd name="T15" fmla="*/ 33 h 466"/>
                <a:gd name="T16" fmla="*/ 196 w 700"/>
                <a:gd name="T17" fmla="*/ 16 h 466"/>
                <a:gd name="T18" fmla="*/ 402 w 700"/>
                <a:gd name="T19" fmla="*/ 189 h 466"/>
                <a:gd name="T20" fmla="*/ 494 w 700"/>
                <a:gd name="T21" fmla="*/ 306 h 466"/>
                <a:gd name="T22" fmla="*/ 527 w 700"/>
                <a:gd name="T23" fmla="*/ 332 h 466"/>
                <a:gd name="T24" fmla="*/ 476 w 700"/>
                <a:gd name="T25" fmla="*/ 306 h 466"/>
                <a:gd name="T26" fmla="*/ 373 w 700"/>
                <a:gd name="T27" fmla="*/ 184 h 466"/>
                <a:gd name="T28" fmla="*/ 288 w 700"/>
                <a:gd name="T29" fmla="*/ 79 h 466"/>
                <a:gd name="T30" fmla="*/ 171 w 700"/>
                <a:gd name="T31" fmla="*/ 27 h 466"/>
                <a:gd name="T32" fmla="*/ 30 w 700"/>
                <a:gd name="T33" fmla="*/ 44 h 466"/>
                <a:gd name="T34" fmla="*/ 12 w 700"/>
                <a:gd name="T35" fmla="*/ 55 h 466"/>
                <a:gd name="T36" fmla="*/ 23 w 700"/>
                <a:gd name="T37" fmla="*/ 72 h 466"/>
                <a:gd name="T38" fmla="*/ 211 w 700"/>
                <a:gd name="T39" fmla="*/ 273 h 466"/>
                <a:gd name="T40" fmla="*/ 383 w 700"/>
                <a:gd name="T41" fmla="*/ 389 h 466"/>
                <a:gd name="T42" fmla="*/ 651 w 700"/>
                <a:gd name="T43" fmla="*/ 448 h 466"/>
                <a:gd name="T44" fmla="*/ 685 w 700"/>
                <a:gd name="T45" fmla="*/ 452 h 466"/>
                <a:gd name="T46" fmla="*/ 700 w 700"/>
                <a:gd name="T47" fmla="*/ 457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0" h="466">
                  <a:moveTo>
                    <a:pt x="700" y="457"/>
                  </a:moveTo>
                  <a:cubicBezTo>
                    <a:pt x="655" y="466"/>
                    <a:pt x="612" y="458"/>
                    <a:pt x="570" y="449"/>
                  </a:cubicBezTo>
                  <a:cubicBezTo>
                    <a:pt x="502" y="435"/>
                    <a:pt x="435" y="422"/>
                    <a:pt x="367" y="408"/>
                  </a:cubicBezTo>
                  <a:cubicBezTo>
                    <a:pt x="326" y="399"/>
                    <a:pt x="286" y="388"/>
                    <a:pt x="251" y="363"/>
                  </a:cubicBezTo>
                  <a:cubicBezTo>
                    <a:pt x="225" y="344"/>
                    <a:pt x="206" y="320"/>
                    <a:pt x="194" y="291"/>
                  </a:cubicBezTo>
                  <a:cubicBezTo>
                    <a:pt x="174" y="242"/>
                    <a:pt x="144" y="202"/>
                    <a:pt x="104" y="167"/>
                  </a:cubicBezTo>
                  <a:cubicBezTo>
                    <a:pt x="73" y="141"/>
                    <a:pt x="46" y="109"/>
                    <a:pt x="19" y="79"/>
                  </a:cubicBezTo>
                  <a:cubicBezTo>
                    <a:pt x="0" y="59"/>
                    <a:pt x="3" y="47"/>
                    <a:pt x="27" y="33"/>
                  </a:cubicBezTo>
                  <a:cubicBezTo>
                    <a:pt x="80" y="0"/>
                    <a:pt x="138" y="0"/>
                    <a:pt x="196" y="16"/>
                  </a:cubicBezTo>
                  <a:cubicBezTo>
                    <a:pt x="290" y="43"/>
                    <a:pt x="354" y="106"/>
                    <a:pt x="402" y="189"/>
                  </a:cubicBezTo>
                  <a:cubicBezTo>
                    <a:pt x="427" y="232"/>
                    <a:pt x="454" y="274"/>
                    <a:pt x="494" y="306"/>
                  </a:cubicBezTo>
                  <a:cubicBezTo>
                    <a:pt x="504" y="315"/>
                    <a:pt x="516" y="323"/>
                    <a:pt x="527" y="332"/>
                  </a:cubicBezTo>
                  <a:cubicBezTo>
                    <a:pt x="507" y="329"/>
                    <a:pt x="491" y="318"/>
                    <a:pt x="476" y="306"/>
                  </a:cubicBezTo>
                  <a:cubicBezTo>
                    <a:pt x="435" y="271"/>
                    <a:pt x="405" y="226"/>
                    <a:pt x="373" y="184"/>
                  </a:cubicBezTo>
                  <a:cubicBezTo>
                    <a:pt x="345" y="148"/>
                    <a:pt x="317" y="113"/>
                    <a:pt x="288" y="79"/>
                  </a:cubicBezTo>
                  <a:cubicBezTo>
                    <a:pt x="257" y="44"/>
                    <a:pt x="216" y="29"/>
                    <a:pt x="171" y="27"/>
                  </a:cubicBezTo>
                  <a:cubicBezTo>
                    <a:pt x="123" y="25"/>
                    <a:pt x="76" y="30"/>
                    <a:pt x="30" y="44"/>
                  </a:cubicBezTo>
                  <a:cubicBezTo>
                    <a:pt x="23" y="46"/>
                    <a:pt x="18" y="51"/>
                    <a:pt x="12" y="55"/>
                  </a:cubicBezTo>
                  <a:cubicBezTo>
                    <a:pt x="16" y="61"/>
                    <a:pt x="18" y="68"/>
                    <a:pt x="23" y="72"/>
                  </a:cubicBezTo>
                  <a:cubicBezTo>
                    <a:pt x="101" y="125"/>
                    <a:pt x="159" y="196"/>
                    <a:pt x="211" y="273"/>
                  </a:cubicBezTo>
                  <a:cubicBezTo>
                    <a:pt x="253" y="335"/>
                    <a:pt x="310" y="373"/>
                    <a:pt x="383" y="389"/>
                  </a:cubicBezTo>
                  <a:cubicBezTo>
                    <a:pt x="472" y="408"/>
                    <a:pt x="562" y="428"/>
                    <a:pt x="651" y="448"/>
                  </a:cubicBezTo>
                  <a:cubicBezTo>
                    <a:pt x="662" y="450"/>
                    <a:pt x="674" y="450"/>
                    <a:pt x="685" y="452"/>
                  </a:cubicBezTo>
                  <a:cubicBezTo>
                    <a:pt x="690" y="453"/>
                    <a:pt x="695" y="455"/>
                    <a:pt x="700" y="4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3535363" y="7392988"/>
              <a:ext cx="1385888" cy="2308225"/>
            </a:xfrm>
            <a:custGeom>
              <a:avLst/>
              <a:gdLst>
                <a:gd name="T0" fmla="*/ 0 w 428"/>
                <a:gd name="T1" fmla="*/ 711 h 712"/>
                <a:gd name="T2" fmla="*/ 71 w 428"/>
                <a:gd name="T3" fmla="*/ 457 h 712"/>
                <a:gd name="T4" fmla="*/ 295 w 428"/>
                <a:gd name="T5" fmla="*/ 108 h 712"/>
                <a:gd name="T6" fmla="*/ 345 w 428"/>
                <a:gd name="T7" fmla="*/ 54 h 712"/>
                <a:gd name="T8" fmla="*/ 355 w 428"/>
                <a:gd name="T9" fmla="*/ 9 h 712"/>
                <a:gd name="T10" fmla="*/ 427 w 428"/>
                <a:gd name="T11" fmla="*/ 64 h 712"/>
                <a:gd name="T12" fmla="*/ 404 w 428"/>
                <a:gd name="T13" fmla="*/ 158 h 712"/>
                <a:gd name="T14" fmla="*/ 225 w 428"/>
                <a:gd name="T15" fmla="*/ 465 h 712"/>
                <a:gd name="T16" fmla="*/ 125 w 428"/>
                <a:gd name="T17" fmla="*/ 590 h 712"/>
                <a:gd name="T18" fmla="*/ 122 w 428"/>
                <a:gd name="T19" fmla="*/ 588 h 712"/>
                <a:gd name="T20" fmla="*/ 145 w 428"/>
                <a:gd name="T21" fmla="*/ 554 h 712"/>
                <a:gd name="T22" fmla="*/ 335 w 428"/>
                <a:gd name="T23" fmla="*/ 259 h 712"/>
                <a:gd name="T24" fmla="*/ 395 w 428"/>
                <a:gd name="T25" fmla="*/ 112 h 712"/>
                <a:gd name="T26" fmla="*/ 400 w 428"/>
                <a:gd name="T27" fmla="*/ 54 h 712"/>
                <a:gd name="T28" fmla="*/ 371 w 428"/>
                <a:gd name="T29" fmla="*/ 26 h 712"/>
                <a:gd name="T30" fmla="*/ 288 w 428"/>
                <a:gd name="T31" fmla="*/ 131 h 712"/>
                <a:gd name="T32" fmla="*/ 79 w 428"/>
                <a:gd name="T33" fmla="*/ 492 h 712"/>
                <a:gd name="T34" fmla="*/ 9 w 428"/>
                <a:gd name="T35" fmla="*/ 698 h 712"/>
                <a:gd name="T36" fmla="*/ 4 w 428"/>
                <a:gd name="T37" fmla="*/ 712 h 712"/>
                <a:gd name="T38" fmla="*/ 0 w 428"/>
                <a:gd name="T39" fmla="*/ 711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8" h="712">
                  <a:moveTo>
                    <a:pt x="0" y="711"/>
                  </a:moveTo>
                  <a:cubicBezTo>
                    <a:pt x="23" y="626"/>
                    <a:pt x="44" y="541"/>
                    <a:pt x="71" y="457"/>
                  </a:cubicBezTo>
                  <a:cubicBezTo>
                    <a:pt x="115" y="322"/>
                    <a:pt x="192" y="206"/>
                    <a:pt x="295" y="108"/>
                  </a:cubicBezTo>
                  <a:cubicBezTo>
                    <a:pt x="313" y="91"/>
                    <a:pt x="330" y="73"/>
                    <a:pt x="345" y="54"/>
                  </a:cubicBezTo>
                  <a:cubicBezTo>
                    <a:pt x="356" y="42"/>
                    <a:pt x="362" y="26"/>
                    <a:pt x="355" y="9"/>
                  </a:cubicBezTo>
                  <a:cubicBezTo>
                    <a:pt x="395" y="0"/>
                    <a:pt x="426" y="23"/>
                    <a:pt x="427" y="64"/>
                  </a:cubicBezTo>
                  <a:cubicBezTo>
                    <a:pt x="428" y="98"/>
                    <a:pt x="416" y="128"/>
                    <a:pt x="404" y="158"/>
                  </a:cubicBezTo>
                  <a:cubicBezTo>
                    <a:pt x="361" y="270"/>
                    <a:pt x="297" y="370"/>
                    <a:pt x="225" y="465"/>
                  </a:cubicBezTo>
                  <a:cubicBezTo>
                    <a:pt x="192" y="507"/>
                    <a:pt x="158" y="549"/>
                    <a:pt x="125" y="590"/>
                  </a:cubicBezTo>
                  <a:cubicBezTo>
                    <a:pt x="124" y="590"/>
                    <a:pt x="123" y="589"/>
                    <a:pt x="122" y="588"/>
                  </a:cubicBezTo>
                  <a:cubicBezTo>
                    <a:pt x="130" y="577"/>
                    <a:pt x="138" y="566"/>
                    <a:pt x="145" y="554"/>
                  </a:cubicBezTo>
                  <a:cubicBezTo>
                    <a:pt x="208" y="456"/>
                    <a:pt x="273" y="359"/>
                    <a:pt x="335" y="259"/>
                  </a:cubicBezTo>
                  <a:cubicBezTo>
                    <a:pt x="363" y="214"/>
                    <a:pt x="383" y="164"/>
                    <a:pt x="395" y="112"/>
                  </a:cubicBezTo>
                  <a:cubicBezTo>
                    <a:pt x="399" y="93"/>
                    <a:pt x="400" y="73"/>
                    <a:pt x="400" y="54"/>
                  </a:cubicBezTo>
                  <a:cubicBezTo>
                    <a:pt x="399" y="37"/>
                    <a:pt x="389" y="29"/>
                    <a:pt x="371" y="26"/>
                  </a:cubicBezTo>
                  <a:cubicBezTo>
                    <a:pt x="351" y="67"/>
                    <a:pt x="319" y="99"/>
                    <a:pt x="288" y="131"/>
                  </a:cubicBezTo>
                  <a:cubicBezTo>
                    <a:pt x="190" y="235"/>
                    <a:pt x="121" y="356"/>
                    <a:pt x="79" y="492"/>
                  </a:cubicBezTo>
                  <a:cubicBezTo>
                    <a:pt x="58" y="561"/>
                    <a:pt x="33" y="629"/>
                    <a:pt x="9" y="698"/>
                  </a:cubicBezTo>
                  <a:cubicBezTo>
                    <a:pt x="8" y="703"/>
                    <a:pt x="6" y="707"/>
                    <a:pt x="4" y="712"/>
                  </a:cubicBezTo>
                  <a:cubicBezTo>
                    <a:pt x="2" y="711"/>
                    <a:pt x="1" y="711"/>
                    <a:pt x="0" y="7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1644650" y="7396163"/>
              <a:ext cx="1301750" cy="2865438"/>
            </a:xfrm>
            <a:custGeom>
              <a:avLst/>
              <a:gdLst>
                <a:gd name="T0" fmla="*/ 1 w 402"/>
                <a:gd name="T1" fmla="*/ 3 h 884"/>
                <a:gd name="T2" fmla="*/ 30 w 402"/>
                <a:gd name="T3" fmla="*/ 5 h 884"/>
                <a:gd name="T4" fmla="*/ 46 w 402"/>
                <a:gd name="T5" fmla="*/ 16 h 884"/>
                <a:gd name="T6" fmla="*/ 176 w 402"/>
                <a:gd name="T7" fmla="*/ 111 h 884"/>
                <a:gd name="T8" fmla="*/ 333 w 402"/>
                <a:gd name="T9" fmla="*/ 342 h 884"/>
                <a:gd name="T10" fmla="*/ 348 w 402"/>
                <a:gd name="T11" fmla="*/ 555 h 884"/>
                <a:gd name="T12" fmla="*/ 357 w 402"/>
                <a:gd name="T13" fmla="*/ 729 h 884"/>
                <a:gd name="T14" fmla="*/ 400 w 402"/>
                <a:gd name="T15" fmla="*/ 868 h 884"/>
                <a:gd name="T16" fmla="*/ 400 w 402"/>
                <a:gd name="T17" fmla="*/ 884 h 884"/>
                <a:gd name="T18" fmla="*/ 342 w 402"/>
                <a:gd name="T19" fmla="*/ 770 h 884"/>
                <a:gd name="T20" fmla="*/ 317 w 402"/>
                <a:gd name="T21" fmla="*/ 554 h 884"/>
                <a:gd name="T22" fmla="*/ 313 w 402"/>
                <a:gd name="T23" fmla="*/ 366 h 884"/>
                <a:gd name="T24" fmla="*/ 207 w 402"/>
                <a:gd name="T25" fmla="*/ 162 h 884"/>
                <a:gd name="T26" fmla="*/ 103 w 402"/>
                <a:gd name="T27" fmla="*/ 89 h 884"/>
                <a:gd name="T28" fmla="*/ 31 w 402"/>
                <a:gd name="T29" fmla="*/ 24 h 884"/>
                <a:gd name="T30" fmla="*/ 0 w 402"/>
                <a:gd name="T31" fmla="*/ 3 h 884"/>
                <a:gd name="T32" fmla="*/ 1 w 402"/>
                <a:gd name="T33" fmla="*/ 3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2" h="884">
                  <a:moveTo>
                    <a:pt x="1" y="3"/>
                  </a:moveTo>
                  <a:cubicBezTo>
                    <a:pt x="11" y="4"/>
                    <a:pt x="21" y="3"/>
                    <a:pt x="30" y="5"/>
                  </a:cubicBezTo>
                  <a:cubicBezTo>
                    <a:pt x="36" y="6"/>
                    <a:pt x="42" y="11"/>
                    <a:pt x="46" y="16"/>
                  </a:cubicBezTo>
                  <a:cubicBezTo>
                    <a:pt x="84" y="56"/>
                    <a:pt x="131" y="82"/>
                    <a:pt x="176" y="111"/>
                  </a:cubicBezTo>
                  <a:cubicBezTo>
                    <a:pt x="260" y="166"/>
                    <a:pt x="312" y="244"/>
                    <a:pt x="333" y="342"/>
                  </a:cubicBezTo>
                  <a:cubicBezTo>
                    <a:pt x="347" y="412"/>
                    <a:pt x="345" y="484"/>
                    <a:pt x="348" y="555"/>
                  </a:cubicBezTo>
                  <a:cubicBezTo>
                    <a:pt x="350" y="613"/>
                    <a:pt x="351" y="671"/>
                    <a:pt x="357" y="729"/>
                  </a:cubicBezTo>
                  <a:cubicBezTo>
                    <a:pt x="362" y="778"/>
                    <a:pt x="377" y="825"/>
                    <a:pt x="400" y="868"/>
                  </a:cubicBezTo>
                  <a:cubicBezTo>
                    <a:pt x="402" y="873"/>
                    <a:pt x="401" y="879"/>
                    <a:pt x="400" y="884"/>
                  </a:cubicBezTo>
                  <a:cubicBezTo>
                    <a:pt x="371" y="850"/>
                    <a:pt x="354" y="811"/>
                    <a:pt x="342" y="770"/>
                  </a:cubicBezTo>
                  <a:cubicBezTo>
                    <a:pt x="322" y="699"/>
                    <a:pt x="319" y="627"/>
                    <a:pt x="317" y="554"/>
                  </a:cubicBezTo>
                  <a:cubicBezTo>
                    <a:pt x="316" y="491"/>
                    <a:pt x="315" y="428"/>
                    <a:pt x="313" y="366"/>
                  </a:cubicBezTo>
                  <a:cubicBezTo>
                    <a:pt x="309" y="281"/>
                    <a:pt x="271" y="214"/>
                    <a:pt x="207" y="162"/>
                  </a:cubicBezTo>
                  <a:cubicBezTo>
                    <a:pt x="174" y="135"/>
                    <a:pt x="139" y="111"/>
                    <a:pt x="103" y="89"/>
                  </a:cubicBezTo>
                  <a:cubicBezTo>
                    <a:pt x="75" y="72"/>
                    <a:pt x="50" y="52"/>
                    <a:pt x="31" y="24"/>
                  </a:cubicBezTo>
                  <a:cubicBezTo>
                    <a:pt x="24" y="14"/>
                    <a:pt x="17" y="0"/>
                    <a:pt x="0" y="3"/>
                  </a:cubicBezTo>
                  <a:lnTo>
                    <a:pt x="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1292225" y="7405688"/>
              <a:ext cx="1573213" cy="3714750"/>
            </a:xfrm>
            <a:custGeom>
              <a:avLst/>
              <a:gdLst>
                <a:gd name="T0" fmla="*/ 109 w 486"/>
                <a:gd name="T1" fmla="*/ 0 h 1146"/>
                <a:gd name="T2" fmla="*/ 87 w 486"/>
                <a:gd name="T3" fmla="*/ 47 h 1146"/>
                <a:gd name="T4" fmla="*/ 35 w 486"/>
                <a:gd name="T5" fmla="*/ 237 h 1146"/>
                <a:gd name="T6" fmla="*/ 47 w 486"/>
                <a:gd name="T7" fmla="*/ 468 h 1146"/>
                <a:gd name="T8" fmla="*/ 245 w 486"/>
                <a:gd name="T9" fmla="*/ 807 h 1146"/>
                <a:gd name="T10" fmla="*/ 261 w 486"/>
                <a:gd name="T11" fmla="*/ 833 h 1146"/>
                <a:gd name="T12" fmla="*/ 361 w 486"/>
                <a:gd name="T13" fmla="*/ 1051 h 1146"/>
                <a:gd name="T14" fmla="*/ 435 w 486"/>
                <a:gd name="T15" fmla="*/ 1112 h 1146"/>
                <a:gd name="T16" fmla="*/ 464 w 486"/>
                <a:gd name="T17" fmla="*/ 1124 h 1146"/>
                <a:gd name="T18" fmla="*/ 486 w 486"/>
                <a:gd name="T19" fmla="*/ 1143 h 1146"/>
                <a:gd name="T20" fmla="*/ 381 w 486"/>
                <a:gd name="T21" fmla="*/ 1115 h 1146"/>
                <a:gd name="T22" fmla="*/ 312 w 486"/>
                <a:gd name="T23" fmla="*/ 1011 h 1146"/>
                <a:gd name="T24" fmla="*/ 260 w 486"/>
                <a:gd name="T25" fmla="*/ 852 h 1146"/>
                <a:gd name="T26" fmla="*/ 235 w 486"/>
                <a:gd name="T27" fmla="*/ 807 h 1146"/>
                <a:gd name="T28" fmla="*/ 56 w 486"/>
                <a:gd name="T29" fmla="*/ 551 h 1146"/>
                <a:gd name="T30" fmla="*/ 4 w 486"/>
                <a:gd name="T31" fmla="*/ 293 h 1146"/>
                <a:gd name="T32" fmla="*/ 44 w 486"/>
                <a:gd name="T33" fmla="*/ 131 h 1146"/>
                <a:gd name="T34" fmla="*/ 81 w 486"/>
                <a:gd name="T35" fmla="*/ 31 h 1146"/>
                <a:gd name="T36" fmla="*/ 110 w 486"/>
                <a:gd name="T37" fmla="*/ 0 h 1146"/>
                <a:gd name="T38" fmla="*/ 109 w 486"/>
                <a:gd name="T3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6" h="1146">
                  <a:moveTo>
                    <a:pt x="109" y="0"/>
                  </a:moveTo>
                  <a:cubicBezTo>
                    <a:pt x="102" y="15"/>
                    <a:pt x="92" y="30"/>
                    <a:pt x="87" y="47"/>
                  </a:cubicBezTo>
                  <a:cubicBezTo>
                    <a:pt x="69" y="110"/>
                    <a:pt x="50" y="173"/>
                    <a:pt x="35" y="237"/>
                  </a:cubicBezTo>
                  <a:cubicBezTo>
                    <a:pt x="16" y="315"/>
                    <a:pt x="27" y="392"/>
                    <a:pt x="47" y="468"/>
                  </a:cubicBezTo>
                  <a:cubicBezTo>
                    <a:pt x="81" y="599"/>
                    <a:pt x="149" y="711"/>
                    <a:pt x="245" y="807"/>
                  </a:cubicBezTo>
                  <a:cubicBezTo>
                    <a:pt x="252" y="814"/>
                    <a:pt x="258" y="823"/>
                    <a:pt x="261" y="833"/>
                  </a:cubicBezTo>
                  <a:cubicBezTo>
                    <a:pt x="287" y="909"/>
                    <a:pt x="319" y="982"/>
                    <a:pt x="361" y="1051"/>
                  </a:cubicBezTo>
                  <a:cubicBezTo>
                    <a:pt x="379" y="1080"/>
                    <a:pt x="404" y="1100"/>
                    <a:pt x="435" y="1112"/>
                  </a:cubicBezTo>
                  <a:cubicBezTo>
                    <a:pt x="445" y="1116"/>
                    <a:pt x="455" y="1119"/>
                    <a:pt x="464" y="1124"/>
                  </a:cubicBezTo>
                  <a:cubicBezTo>
                    <a:pt x="473" y="1128"/>
                    <a:pt x="480" y="1135"/>
                    <a:pt x="486" y="1143"/>
                  </a:cubicBezTo>
                  <a:cubicBezTo>
                    <a:pt x="447" y="1146"/>
                    <a:pt x="411" y="1141"/>
                    <a:pt x="381" y="1115"/>
                  </a:cubicBezTo>
                  <a:cubicBezTo>
                    <a:pt x="348" y="1087"/>
                    <a:pt x="327" y="1051"/>
                    <a:pt x="312" y="1011"/>
                  </a:cubicBezTo>
                  <a:cubicBezTo>
                    <a:pt x="293" y="959"/>
                    <a:pt x="277" y="905"/>
                    <a:pt x="260" y="852"/>
                  </a:cubicBezTo>
                  <a:cubicBezTo>
                    <a:pt x="255" y="835"/>
                    <a:pt x="248" y="820"/>
                    <a:pt x="235" y="807"/>
                  </a:cubicBezTo>
                  <a:cubicBezTo>
                    <a:pt x="160" y="733"/>
                    <a:pt x="97" y="649"/>
                    <a:pt x="56" y="551"/>
                  </a:cubicBezTo>
                  <a:cubicBezTo>
                    <a:pt x="23" y="468"/>
                    <a:pt x="0" y="383"/>
                    <a:pt x="4" y="293"/>
                  </a:cubicBezTo>
                  <a:cubicBezTo>
                    <a:pt x="7" y="237"/>
                    <a:pt x="25" y="184"/>
                    <a:pt x="44" y="131"/>
                  </a:cubicBezTo>
                  <a:cubicBezTo>
                    <a:pt x="57" y="98"/>
                    <a:pt x="68" y="64"/>
                    <a:pt x="81" y="31"/>
                  </a:cubicBezTo>
                  <a:cubicBezTo>
                    <a:pt x="86" y="17"/>
                    <a:pt x="92" y="3"/>
                    <a:pt x="110" y="0"/>
                  </a:cubicBezTo>
                  <a:cubicBezTo>
                    <a:pt x="110" y="0"/>
                    <a:pt x="109" y="0"/>
                    <a:pt x="10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Freeform 31"/>
            <p:cNvSpPr>
              <a:spLocks noEditPoints="1"/>
            </p:cNvSpPr>
            <p:nvPr/>
          </p:nvSpPr>
          <p:spPr bwMode="auto">
            <a:xfrm>
              <a:off x="3040063" y="10883900"/>
              <a:ext cx="768350" cy="877888"/>
            </a:xfrm>
            <a:custGeom>
              <a:avLst/>
              <a:gdLst>
                <a:gd name="T0" fmla="*/ 237 w 237"/>
                <a:gd name="T1" fmla="*/ 0 h 271"/>
                <a:gd name="T2" fmla="*/ 192 w 237"/>
                <a:gd name="T3" fmla="*/ 152 h 271"/>
                <a:gd name="T4" fmla="*/ 99 w 237"/>
                <a:gd name="T5" fmla="*/ 251 h 271"/>
                <a:gd name="T6" fmla="*/ 20 w 237"/>
                <a:gd name="T7" fmla="*/ 223 h 271"/>
                <a:gd name="T8" fmla="*/ 17 w 237"/>
                <a:gd name="T9" fmla="*/ 216 h 271"/>
                <a:gd name="T10" fmla="*/ 56 w 237"/>
                <a:gd name="T11" fmla="*/ 130 h 271"/>
                <a:gd name="T12" fmla="*/ 186 w 237"/>
                <a:gd name="T13" fmla="*/ 57 h 271"/>
                <a:gd name="T14" fmla="*/ 237 w 237"/>
                <a:gd name="T15" fmla="*/ 0 h 271"/>
                <a:gd name="T16" fmla="*/ 226 w 237"/>
                <a:gd name="T17" fmla="*/ 30 h 271"/>
                <a:gd name="T18" fmla="*/ 218 w 237"/>
                <a:gd name="T19" fmla="*/ 32 h 271"/>
                <a:gd name="T20" fmla="*/ 211 w 237"/>
                <a:gd name="T21" fmla="*/ 40 h 271"/>
                <a:gd name="T22" fmla="*/ 55 w 237"/>
                <a:gd name="T23" fmla="*/ 151 h 271"/>
                <a:gd name="T24" fmla="*/ 38 w 237"/>
                <a:gd name="T25" fmla="*/ 160 h 271"/>
                <a:gd name="T26" fmla="*/ 24 w 237"/>
                <a:gd name="T27" fmla="*/ 183 h 271"/>
                <a:gd name="T28" fmla="*/ 33 w 237"/>
                <a:gd name="T29" fmla="*/ 229 h 271"/>
                <a:gd name="T30" fmla="*/ 62 w 237"/>
                <a:gd name="T31" fmla="*/ 241 h 271"/>
                <a:gd name="T32" fmla="*/ 94 w 237"/>
                <a:gd name="T33" fmla="*/ 223 h 271"/>
                <a:gd name="T34" fmla="*/ 193 w 237"/>
                <a:gd name="T35" fmla="*/ 98 h 271"/>
                <a:gd name="T36" fmla="*/ 226 w 237"/>
                <a:gd name="T37" fmla="*/ 3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1">
                  <a:moveTo>
                    <a:pt x="237" y="0"/>
                  </a:moveTo>
                  <a:cubicBezTo>
                    <a:pt x="230" y="54"/>
                    <a:pt x="218" y="105"/>
                    <a:pt x="192" y="152"/>
                  </a:cubicBezTo>
                  <a:cubicBezTo>
                    <a:pt x="170" y="193"/>
                    <a:pt x="140" y="228"/>
                    <a:pt x="99" y="251"/>
                  </a:cubicBezTo>
                  <a:cubicBezTo>
                    <a:pt x="63" y="271"/>
                    <a:pt x="36" y="261"/>
                    <a:pt x="20" y="223"/>
                  </a:cubicBezTo>
                  <a:cubicBezTo>
                    <a:pt x="19" y="221"/>
                    <a:pt x="18" y="219"/>
                    <a:pt x="17" y="216"/>
                  </a:cubicBezTo>
                  <a:cubicBezTo>
                    <a:pt x="0" y="172"/>
                    <a:pt x="12" y="146"/>
                    <a:pt x="56" y="130"/>
                  </a:cubicBezTo>
                  <a:cubicBezTo>
                    <a:pt x="104" y="113"/>
                    <a:pt x="149" y="92"/>
                    <a:pt x="186" y="57"/>
                  </a:cubicBezTo>
                  <a:cubicBezTo>
                    <a:pt x="204" y="40"/>
                    <a:pt x="220" y="20"/>
                    <a:pt x="237" y="0"/>
                  </a:cubicBezTo>
                  <a:close/>
                  <a:moveTo>
                    <a:pt x="226" y="30"/>
                  </a:moveTo>
                  <a:cubicBezTo>
                    <a:pt x="220" y="31"/>
                    <a:pt x="219" y="31"/>
                    <a:pt x="218" y="32"/>
                  </a:cubicBezTo>
                  <a:cubicBezTo>
                    <a:pt x="216" y="34"/>
                    <a:pt x="213" y="37"/>
                    <a:pt x="211" y="40"/>
                  </a:cubicBezTo>
                  <a:cubicBezTo>
                    <a:pt x="168" y="89"/>
                    <a:pt x="120" y="132"/>
                    <a:pt x="55" y="151"/>
                  </a:cubicBezTo>
                  <a:cubicBezTo>
                    <a:pt x="49" y="153"/>
                    <a:pt x="42" y="155"/>
                    <a:pt x="38" y="160"/>
                  </a:cubicBezTo>
                  <a:cubicBezTo>
                    <a:pt x="32" y="166"/>
                    <a:pt x="24" y="175"/>
                    <a:pt x="24" y="183"/>
                  </a:cubicBezTo>
                  <a:cubicBezTo>
                    <a:pt x="24" y="198"/>
                    <a:pt x="27" y="214"/>
                    <a:pt x="33" y="229"/>
                  </a:cubicBezTo>
                  <a:cubicBezTo>
                    <a:pt x="37" y="242"/>
                    <a:pt x="49" y="247"/>
                    <a:pt x="62" y="241"/>
                  </a:cubicBezTo>
                  <a:cubicBezTo>
                    <a:pt x="74" y="237"/>
                    <a:pt x="85" y="231"/>
                    <a:pt x="94" y="223"/>
                  </a:cubicBezTo>
                  <a:cubicBezTo>
                    <a:pt x="136" y="188"/>
                    <a:pt x="166" y="144"/>
                    <a:pt x="193" y="98"/>
                  </a:cubicBezTo>
                  <a:cubicBezTo>
                    <a:pt x="205" y="77"/>
                    <a:pt x="214" y="54"/>
                    <a:pt x="22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Freeform 33"/>
            <p:cNvSpPr/>
            <p:nvPr/>
          </p:nvSpPr>
          <p:spPr bwMode="auto">
            <a:xfrm>
              <a:off x="2027238" y="11276013"/>
              <a:ext cx="958850" cy="550863"/>
            </a:xfrm>
            <a:custGeom>
              <a:avLst/>
              <a:gdLst>
                <a:gd name="T0" fmla="*/ 23 w 296"/>
                <a:gd name="T1" fmla="*/ 74 h 170"/>
                <a:gd name="T2" fmla="*/ 78 w 296"/>
                <a:gd name="T3" fmla="*/ 81 h 170"/>
                <a:gd name="T4" fmla="*/ 136 w 296"/>
                <a:gd name="T5" fmla="*/ 105 h 170"/>
                <a:gd name="T6" fmla="*/ 177 w 296"/>
                <a:gd name="T7" fmla="*/ 132 h 170"/>
                <a:gd name="T8" fmla="*/ 262 w 296"/>
                <a:gd name="T9" fmla="*/ 135 h 170"/>
                <a:gd name="T10" fmla="*/ 281 w 296"/>
                <a:gd name="T11" fmla="*/ 86 h 170"/>
                <a:gd name="T12" fmla="*/ 263 w 296"/>
                <a:gd name="T13" fmla="*/ 149 h 170"/>
                <a:gd name="T14" fmla="*/ 160 w 296"/>
                <a:gd name="T15" fmla="*/ 143 h 170"/>
                <a:gd name="T16" fmla="*/ 151 w 296"/>
                <a:gd name="T17" fmla="*/ 135 h 170"/>
                <a:gd name="T18" fmla="*/ 23 w 296"/>
                <a:gd name="T19" fmla="*/ 92 h 170"/>
                <a:gd name="T20" fmla="*/ 7 w 296"/>
                <a:gd name="T21" fmla="*/ 69 h 170"/>
                <a:gd name="T22" fmla="*/ 26 w 296"/>
                <a:gd name="T23" fmla="*/ 49 h 170"/>
                <a:gd name="T24" fmla="*/ 82 w 296"/>
                <a:gd name="T25" fmla="*/ 22 h 170"/>
                <a:gd name="T26" fmla="*/ 239 w 296"/>
                <a:gd name="T27" fmla="*/ 27 h 170"/>
                <a:gd name="T28" fmla="*/ 274 w 296"/>
                <a:gd name="T29" fmla="*/ 66 h 170"/>
                <a:gd name="T30" fmla="*/ 148 w 296"/>
                <a:gd name="T31" fmla="*/ 25 h 170"/>
                <a:gd name="T32" fmla="*/ 23 w 296"/>
                <a:gd name="T33" fmla="*/ 7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6" h="170">
                  <a:moveTo>
                    <a:pt x="23" y="74"/>
                  </a:moveTo>
                  <a:cubicBezTo>
                    <a:pt x="43" y="76"/>
                    <a:pt x="61" y="76"/>
                    <a:pt x="78" y="81"/>
                  </a:cubicBezTo>
                  <a:cubicBezTo>
                    <a:pt x="98" y="86"/>
                    <a:pt x="117" y="95"/>
                    <a:pt x="136" y="105"/>
                  </a:cubicBezTo>
                  <a:cubicBezTo>
                    <a:pt x="150" y="112"/>
                    <a:pt x="163" y="124"/>
                    <a:pt x="177" y="132"/>
                  </a:cubicBezTo>
                  <a:cubicBezTo>
                    <a:pt x="204" y="148"/>
                    <a:pt x="233" y="146"/>
                    <a:pt x="262" y="135"/>
                  </a:cubicBezTo>
                  <a:cubicBezTo>
                    <a:pt x="283" y="126"/>
                    <a:pt x="284" y="107"/>
                    <a:pt x="281" y="86"/>
                  </a:cubicBezTo>
                  <a:cubicBezTo>
                    <a:pt x="296" y="118"/>
                    <a:pt x="291" y="133"/>
                    <a:pt x="263" y="149"/>
                  </a:cubicBezTo>
                  <a:cubicBezTo>
                    <a:pt x="227" y="170"/>
                    <a:pt x="193" y="166"/>
                    <a:pt x="160" y="143"/>
                  </a:cubicBezTo>
                  <a:cubicBezTo>
                    <a:pt x="157" y="141"/>
                    <a:pt x="153" y="138"/>
                    <a:pt x="151" y="135"/>
                  </a:cubicBezTo>
                  <a:cubicBezTo>
                    <a:pt x="117" y="96"/>
                    <a:pt x="73" y="87"/>
                    <a:pt x="23" y="92"/>
                  </a:cubicBezTo>
                  <a:cubicBezTo>
                    <a:pt x="8" y="94"/>
                    <a:pt x="0" y="83"/>
                    <a:pt x="7" y="69"/>
                  </a:cubicBezTo>
                  <a:cubicBezTo>
                    <a:pt x="12" y="61"/>
                    <a:pt x="19" y="53"/>
                    <a:pt x="26" y="49"/>
                  </a:cubicBezTo>
                  <a:cubicBezTo>
                    <a:pt x="44" y="38"/>
                    <a:pt x="62" y="28"/>
                    <a:pt x="82" y="22"/>
                  </a:cubicBezTo>
                  <a:cubicBezTo>
                    <a:pt x="134" y="5"/>
                    <a:pt x="187" y="0"/>
                    <a:pt x="239" y="27"/>
                  </a:cubicBezTo>
                  <a:cubicBezTo>
                    <a:pt x="255" y="35"/>
                    <a:pt x="267" y="48"/>
                    <a:pt x="274" y="66"/>
                  </a:cubicBezTo>
                  <a:cubicBezTo>
                    <a:pt x="239" y="31"/>
                    <a:pt x="194" y="26"/>
                    <a:pt x="148" y="25"/>
                  </a:cubicBezTo>
                  <a:cubicBezTo>
                    <a:pt x="101" y="24"/>
                    <a:pt x="59" y="39"/>
                    <a:pt x="23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9" name="Freeform 35"/>
            <p:cNvSpPr/>
            <p:nvPr/>
          </p:nvSpPr>
          <p:spPr bwMode="auto">
            <a:xfrm>
              <a:off x="3817938" y="7994650"/>
              <a:ext cx="1058863" cy="1614488"/>
            </a:xfrm>
            <a:custGeom>
              <a:avLst/>
              <a:gdLst>
                <a:gd name="T0" fmla="*/ 327 w 327"/>
                <a:gd name="T1" fmla="*/ 0 h 498"/>
                <a:gd name="T2" fmla="*/ 0 w 327"/>
                <a:gd name="T3" fmla="*/ 498 h 498"/>
                <a:gd name="T4" fmla="*/ 18 w 327"/>
                <a:gd name="T5" fmla="*/ 477 h 498"/>
                <a:gd name="T6" fmla="*/ 156 w 327"/>
                <a:gd name="T7" fmla="*/ 332 h 498"/>
                <a:gd name="T8" fmla="*/ 327 w 327"/>
                <a:gd name="T9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498">
                  <a:moveTo>
                    <a:pt x="327" y="0"/>
                  </a:moveTo>
                  <a:cubicBezTo>
                    <a:pt x="294" y="214"/>
                    <a:pt x="177" y="374"/>
                    <a:pt x="0" y="498"/>
                  </a:cubicBezTo>
                  <a:cubicBezTo>
                    <a:pt x="7" y="490"/>
                    <a:pt x="13" y="483"/>
                    <a:pt x="18" y="477"/>
                  </a:cubicBezTo>
                  <a:cubicBezTo>
                    <a:pt x="64" y="429"/>
                    <a:pt x="113" y="382"/>
                    <a:pt x="156" y="332"/>
                  </a:cubicBezTo>
                  <a:cubicBezTo>
                    <a:pt x="239" y="234"/>
                    <a:pt x="299" y="125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Freeform 36"/>
            <p:cNvSpPr/>
            <p:nvPr/>
          </p:nvSpPr>
          <p:spPr bwMode="auto">
            <a:xfrm>
              <a:off x="2092325" y="6983413"/>
              <a:ext cx="1009650" cy="628650"/>
            </a:xfrm>
            <a:custGeom>
              <a:avLst/>
              <a:gdLst>
                <a:gd name="T0" fmla="*/ 312 w 312"/>
                <a:gd name="T1" fmla="*/ 106 h 194"/>
                <a:gd name="T2" fmla="*/ 206 w 312"/>
                <a:gd name="T3" fmla="*/ 50 h 194"/>
                <a:gd name="T4" fmla="*/ 153 w 312"/>
                <a:gd name="T5" fmla="*/ 20 h 194"/>
                <a:gd name="T6" fmla="*/ 121 w 312"/>
                <a:gd name="T7" fmla="*/ 26 h 194"/>
                <a:gd name="T8" fmla="*/ 62 w 312"/>
                <a:gd name="T9" fmla="*/ 89 h 194"/>
                <a:gd name="T10" fmla="*/ 19 w 312"/>
                <a:gd name="T11" fmla="*/ 164 h 194"/>
                <a:gd name="T12" fmla="*/ 19 w 312"/>
                <a:gd name="T13" fmla="*/ 194 h 194"/>
                <a:gd name="T14" fmla="*/ 3 w 312"/>
                <a:gd name="T15" fmla="*/ 165 h 194"/>
                <a:gd name="T16" fmla="*/ 21 w 312"/>
                <a:gd name="T17" fmla="*/ 117 h 194"/>
                <a:gd name="T18" fmla="*/ 112 w 312"/>
                <a:gd name="T19" fmla="*/ 12 h 194"/>
                <a:gd name="T20" fmla="*/ 151 w 312"/>
                <a:gd name="T21" fmla="*/ 5 h 194"/>
                <a:gd name="T22" fmla="*/ 209 w 312"/>
                <a:gd name="T23" fmla="*/ 33 h 194"/>
                <a:gd name="T24" fmla="*/ 287 w 312"/>
                <a:gd name="T25" fmla="*/ 81 h 194"/>
                <a:gd name="T26" fmla="*/ 312 w 312"/>
                <a:gd name="T27" fmla="*/ 10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94">
                  <a:moveTo>
                    <a:pt x="312" y="106"/>
                  </a:moveTo>
                  <a:cubicBezTo>
                    <a:pt x="277" y="87"/>
                    <a:pt x="241" y="68"/>
                    <a:pt x="206" y="50"/>
                  </a:cubicBezTo>
                  <a:cubicBezTo>
                    <a:pt x="188" y="40"/>
                    <a:pt x="170" y="30"/>
                    <a:pt x="153" y="20"/>
                  </a:cubicBezTo>
                  <a:cubicBezTo>
                    <a:pt x="138" y="12"/>
                    <a:pt x="132" y="14"/>
                    <a:pt x="121" y="26"/>
                  </a:cubicBezTo>
                  <a:cubicBezTo>
                    <a:pt x="103" y="48"/>
                    <a:pt x="83" y="69"/>
                    <a:pt x="62" y="89"/>
                  </a:cubicBezTo>
                  <a:cubicBezTo>
                    <a:pt x="40" y="110"/>
                    <a:pt x="21" y="132"/>
                    <a:pt x="19" y="164"/>
                  </a:cubicBezTo>
                  <a:cubicBezTo>
                    <a:pt x="19" y="173"/>
                    <a:pt x="19" y="183"/>
                    <a:pt x="19" y="194"/>
                  </a:cubicBezTo>
                  <a:cubicBezTo>
                    <a:pt x="7" y="188"/>
                    <a:pt x="0" y="178"/>
                    <a:pt x="3" y="165"/>
                  </a:cubicBezTo>
                  <a:cubicBezTo>
                    <a:pt x="6" y="149"/>
                    <a:pt x="11" y="130"/>
                    <a:pt x="21" y="117"/>
                  </a:cubicBezTo>
                  <a:cubicBezTo>
                    <a:pt x="49" y="81"/>
                    <a:pt x="81" y="47"/>
                    <a:pt x="112" y="12"/>
                  </a:cubicBezTo>
                  <a:cubicBezTo>
                    <a:pt x="122" y="1"/>
                    <a:pt x="138" y="0"/>
                    <a:pt x="151" y="5"/>
                  </a:cubicBezTo>
                  <a:cubicBezTo>
                    <a:pt x="171" y="13"/>
                    <a:pt x="190" y="23"/>
                    <a:pt x="209" y="33"/>
                  </a:cubicBezTo>
                  <a:cubicBezTo>
                    <a:pt x="235" y="48"/>
                    <a:pt x="261" y="65"/>
                    <a:pt x="287" y="81"/>
                  </a:cubicBezTo>
                  <a:cubicBezTo>
                    <a:pt x="298" y="88"/>
                    <a:pt x="309" y="94"/>
                    <a:pt x="3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Freeform 38"/>
            <p:cNvSpPr/>
            <p:nvPr/>
          </p:nvSpPr>
          <p:spPr bwMode="auto">
            <a:xfrm>
              <a:off x="3619500" y="7126288"/>
              <a:ext cx="407988" cy="1108075"/>
            </a:xfrm>
            <a:custGeom>
              <a:avLst/>
              <a:gdLst>
                <a:gd name="T0" fmla="*/ 0 w 126"/>
                <a:gd name="T1" fmla="*/ 0 h 342"/>
                <a:gd name="T2" fmla="*/ 92 w 126"/>
                <a:gd name="T3" fmla="*/ 124 h 342"/>
                <a:gd name="T4" fmla="*/ 124 w 126"/>
                <a:gd name="T5" fmla="*/ 257 h 342"/>
                <a:gd name="T6" fmla="*/ 99 w 126"/>
                <a:gd name="T7" fmla="*/ 342 h 342"/>
                <a:gd name="T8" fmla="*/ 0 w 126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342">
                  <a:moveTo>
                    <a:pt x="0" y="0"/>
                  </a:moveTo>
                  <a:cubicBezTo>
                    <a:pt x="39" y="36"/>
                    <a:pt x="69" y="77"/>
                    <a:pt x="92" y="124"/>
                  </a:cubicBezTo>
                  <a:cubicBezTo>
                    <a:pt x="113" y="166"/>
                    <a:pt x="126" y="209"/>
                    <a:pt x="124" y="257"/>
                  </a:cubicBezTo>
                  <a:cubicBezTo>
                    <a:pt x="123" y="287"/>
                    <a:pt x="115" y="315"/>
                    <a:pt x="99" y="342"/>
                  </a:cubicBezTo>
                  <a:cubicBezTo>
                    <a:pt x="120" y="212"/>
                    <a:pt x="84" y="9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2" name="Freeform 39"/>
            <p:cNvSpPr/>
            <p:nvPr/>
          </p:nvSpPr>
          <p:spPr bwMode="auto">
            <a:xfrm>
              <a:off x="2846388" y="11785600"/>
              <a:ext cx="339725" cy="612775"/>
            </a:xfrm>
            <a:custGeom>
              <a:avLst/>
              <a:gdLst>
                <a:gd name="T0" fmla="*/ 44 w 105"/>
                <a:gd name="T1" fmla="*/ 12 h 189"/>
                <a:gd name="T2" fmla="*/ 27 w 105"/>
                <a:gd name="T3" fmla="*/ 87 h 189"/>
                <a:gd name="T4" fmla="*/ 21 w 105"/>
                <a:gd name="T5" fmla="*/ 143 h 189"/>
                <a:gd name="T6" fmla="*/ 29 w 105"/>
                <a:gd name="T7" fmla="*/ 161 h 189"/>
                <a:gd name="T8" fmla="*/ 47 w 105"/>
                <a:gd name="T9" fmla="*/ 154 h 189"/>
                <a:gd name="T10" fmla="*/ 79 w 105"/>
                <a:gd name="T11" fmla="*/ 98 h 189"/>
                <a:gd name="T12" fmla="*/ 94 w 105"/>
                <a:gd name="T13" fmla="*/ 49 h 189"/>
                <a:gd name="T14" fmla="*/ 101 w 105"/>
                <a:gd name="T15" fmla="*/ 0 h 189"/>
                <a:gd name="T16" fmla="*/ 105 w 105"/>
                <a:gd name="T17" fmla="*/ 21 h 189"/>
                <a:gd name="T18" fmla="*/ 75 w 105"/>
                <a:gd name="T19" fmla="*/ 147 h 189"/>
                <a:gd name="T20" fmla="*/ 44 w 105"/>
                <a:gd name="T21" fmla="*/ 175 h 189"/>
                <a:gd name="T22" fmla="*/ 2 w 105"/>
                <a:gd name="T23" fmla="*/ 146 h 189"/>
                <a:gd name="T24" fmla="*/ 5 w 105"/>
                <a:gd name="T25" fmla="*/ 130 h 189"/>
                <a:gd name="T26" fmla="*/ 32 w 105"/>
                <a:gd name="T27" fmla="*/ 32 h 189"/>
                <a:gd name="T28" fmla="*/ 41 w 105"/>
                <a:gd name="T29" fmla="*/ 11 h 189"/>
                <a:gd name="T30" fmla="*/ 44 w 105"/>
                <a:gd name="T3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5" h="189">
                  <a:moveTo>
                    <a:pt x="44" y="12"/>
                  </a:moveTo>
                  <a:cubicBezTo>
                    <a:pt x="38" y="37"/>
                    <a:pt x="31" y="62"/>
                    <a:pt x="27" y="87"/>
                  </a:cubicBezTo>
                  <a:cubicBezTo>
                    <a:pt x="23" y="106"/>
                    <a:pt x="22" y="125"/>
                    <a:pt x="21" y="143"/>
                  </a:cubicBezTo>
                  <a:cubicBezTo>
                    <a:pt x="21" y="149"/>
                    <a:pt x="25" y="159"/>
                    <a:pt x="29" y="161"/>
                  </a:cubicBezTo>
                  <a:cubicBezTo>
                    <a:pt x="34" y="162"/>
                    <a:pt x="42" y="158"/>
                    <a:pt x="47" y="154"/>
                  </a:cubicBezTo>
                  <a:cubicBezTo>
                    <a:pt x="65" y="140"/>
                    <a:pt x="73" y="119"/>
                    <a:pt x="79" y="98"/>
                  </a:cubicBezTo>
                  <a:cubicBezTo>
                    <a:pt x="84" y="81"/>
                    <a:pt x="91" y="66"/>
                    <a:pt x="94" y="49"/>
                  </a:cubicBezTo>
                  <a:cubicBezTo>
                    <a:pt x="98" y="33"/>
                    <a:pt x="97" y="17"/>
                    <a:pt x="101" y="0"/>
                  </a:cubicBezTo>
                  <a:cubicBezTo>
                    <a:pt x="102" y="7"/>
                    <a:pt x="105" y="14"/>
                    <a:pt x="105" y="21"/>
                  </a:cubicBezTo>
                  <a:cubicBezTo>
                    <a:pt x="105" y="66"/>
                    <a:pt x="96" y="108"/>
                    <a:pt x="75" y="147"/>
                  </a:cubicBezTo>
                  <a:cubicBezTo>
                    <a:pt x="69" y="159"/>
                    <a:pt x="56" y="169"/>
                    <a:pt x="44" y="175"/>
                  </a:cubicBezTo>
                  <a:cubicBezTo>
                    <a:pt x="20" y="189"/>
                    <a:pt x="0" y="174"/>
                    <a:pt x="2" y="146"/>
                  </a:cubicBezTo>
                  <a:cubicBezTo>
                    <a:pt x="2" y="141"/>
                    <a:pt x="4" y="135"/>
                    <a:pt x="5" y="130"/>
                  </a:cubicBezTo>
                  <a:cubicBezTo>
                    <a:pt x="14" y="97"/>
                    <a:pt x="23" y="65"/>
                    <a:pt x="32" y="32"/>
                  </a:cubicBezTo>
                  <a:cubicBezTo>
                    <a:pt x="34" y="25"/>
                    <a:pt x="38" y="18"/>
                    <a:pt x="41" y="11"/>
                  </a:cubicBezTo>
                  <a:cubicBezTo>
                    <a:pt x="42" y="11"/>
                    <a:pt x="43" y="11"/>
                    <a:pt x="4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3" name="Freeform 40"/>
            <p:cNvSpPr/>
            <p:nvPr/>
          </p:nvSpPr>
          <p:spPr bwMode="auto">
            <a:xfrm>
              <a:off x="452438" y="9998075"/>
              <a:ext cx="515938" cy="619125"/>
            </a:xfrm>
            <a:custGeom>
              <a:avLst/>
              <a:gdLst>
                <a:gd name="T0" fmla="*/ 159 w 159"/>
                <a:gd name="T1" fmla="*/ 191 h 191"/>
                <a:gd name="T2" fmla="*/ 0 w 159"/>
                <a:gd name="T3" fmla="*/ 0 h 191"/>
                <a:gd name="T4" fmla="*/ 159 w 159"/>
                <a:gd name="T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" h="191">
                  <a:moveTo>
                    <a:pt x="159" y="191"/>
                  </a:moveTo>
                  <a:cubicBezTo>
                    <a:pt x="123" y="158"/>
                    <a:pt x="12" y="25"/>
                    <a:pt x="0" y="0"/>
                  </a:cubicBezTo>
                  <a:cubicBezTo>
                    <a:pt x="21" y="14"/>
                    <a:pt x="140" y="156"/>
                    <a:pt x="159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66040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66040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151880" y="1130300"/>
            <a:ext cx="5367020" cy="24358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6151880" y="3734122"/>
            <a:ext cx="5367020" cy="23999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952392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14"/>
          <p:cNvSpPr>
            <a:spLocks noGrp="1"/>
          </p:cNvSpPr>
          <p:nvPr>
            <p:ph type="pic" sz="quarter" idx="14"/>
          </p:nvPr>
        </p:nvSpPr>
        <p:spPr>
          <a:xfrm>
            <a:off x="6422971" y="1412875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14"/>
          <p:cNvSpPr>
            <a:spLocks noGrp="1"/>
          </p:cNvSpPr>
          <p:nvPr>
            <p:ph type="pic" sz="quarter" idx="15"/>
          </p:nvPr>
        </p:nvSpPr>
        <p:spPr>
          <a:xfrm>
            <a:off x="6422971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14"/>
          <p:cNvSpPr>
            <a:spLocks noGrp="1"/>
          </p:cNvSpPr>
          <p:nvPr>
            <p:ph type="pic" sz="quarter" idx="16"/>
          </p:nvPr>
        </p:nvSpPr>
        <p:spPr>
          <a:xfrm>
            <a:off x="952392" y="4000607"/>
            <a:ext cx="1867008" cy="186624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645615" y="6156880"/>
            <a:ext cx="2821002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zh-CN" altLang="en-US" sz="1600" spc="300" dirty="0">
                <a:solidFill>
                  <a:schemeClr val="accent1">
                    <a:alpha val="25000"/>
                  </a:schemeClr>
                </a:solidFill>
                <a:latin typeface="管峻楷书简体" panose="02010600010101010101" pitchFamily="2" charset="-122"/>
                <a:ea typeface="管峻楷书简体" panose="02010600010101010101" pitchFamily="2" charset="-122"/>
              </a:rPr>
              <a:t>含弘光大  继往开来</a:t>
            </a:r>
            <a:endParaRPr lang="zh-CN" altLang="en-US" sz="1600" spc="300" dirty="0">
              <a:solidFill>
                <a:schemeClr val="accent1">
                  <a:alpha val="25000"/>
                </a:schemeClr>
              </a:solidFill>
              <a:latin typeface="管峻楷书简体" panose="02010600010101010101" pitchFamily="2" charset="-122"/>
              <a:ea typeface="管峻楷书简体" panose="02010600010101010101" pitchFamily="2" charset="-122"/>
            </a:endParaRPr>
          </a:p>
        </p:txBody>
      </p:sp>
      <p:sp>
        <p:nvSpPr>
          <p:cNvPr id="81" name="矩形: 圆角 80"/>
          <p:cNvSpPr/>
          <p:nvPr userDrawn="1"/>
        </p:nvSpPr>
        <p:spPr>
          <a:xfrm>
            <a:off x="-431984" y="253874"/>
            <a:ext cx="2400992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 userDrawn="1"/>
        </p:nvGrpSpPr>
        <p:grpSpPr>
          <a:xfrm>
            <a:off x="237423" y="135299"/>
            <a:ext cx="847682" cy="847682"/>
            <a:chOff x="237423" y="135299"/>
            <a:chExt cx="847682" cy="847682"/>
          </a:xfrm>
        </p:grpSpPr>
        <p:sp>
          <p:nvSpPr>
            <p:cNvPr id="83" name="椭圆 82"/>
            <p:cNvSpPr/>
            <p:nvPr/>
          </p:nvSpPr>
          <p:spPr>
            <a:xfrm>
              <a:off x="237423" y="135299"/>
              <a:ext cx="847682" cy="847682"/>
            </a:xfrm>
            <a:prstGeom prst="ellips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293735" y="191234"/>
              <a:ext cx="735058" cy="735811"/>
              <a:chOff x="3497262" y="849313"/>
              <a:chExt cx="4651376" cy="4656138"/>
            </a:xfrm>
            <a:solidFill>
              <a:schemeClr val="accent1"/>
            </a:solidFill>
          </p:grpSpPr>
          <p:sp>
            <p:nvSpPr>
              <p:cNvPr id="85" name="Freeform 7"/>
              <p:cNvSpPr>
                <a:spLocks noEditPoints="1"/>
              </p:cNvSpPr>
              <p:nvPr/>
            </p:nvSpPr>
            <p:spPr bwMode="auto">
              <a:xfrm>
                <a:off x="3497262" y="849313"/>
                <a:ext cx="4651376" cy="4656138"/>
              </a:xfrm>
              <a:custGeom>
                <a:avLst/>
                <a:gdLst>
                  <a:gd name="T0" fmla="*/ 1839 w 1839"/>
                  <a:gd name="T1" fmla="*/ 954 h 1840"/>
                  <a:gd name="T2" fmla="*/ 1836 w 1839"/>
                  <a:gd name="T3" fmla="*/ 991 h 1840"/>
                  <a:gd name="T4" fmla="*/ 1539 w 1839"/>
                  <a:gd name="T5" fmla="*/ 1599 h 1840"/>
                  <a:gd name="T6" fmla="*/ 1101 w 1839"/>
                  <a:gd name="T7" fmla="*/ 1821 h 1840"/>
                  <a:gd name="T8" fmla="*/ 965 w 1839"/>
                  <a:gd name="T9" fmla="*/ 1838 h 1840"/>
                  <a:gd name="T10" fmla="*/ 955 w 1839"/>
                  <a:gd name="T11" fmla="*/ 1840 h 1840"/>
                  <a:gd name="T12" fmla="*/ 887 w 1839"/>
                  <a:gd name="T13" fmla="*/ 1840 h 1840"/>
                  <a:gd name="T14" fmla="*/ 850 w 1839"/>
                  <a:gd name="T15" fmla="*/ 1836 h 1840"/>
                  <a:gd name="T16" fmla="*/ 210 w 1839"/>
                  <a:gd name="T17" fmla="*/ 1500 h 1840"/>
                  <a:gd name="T18" fmla="*/ 21 w 1839"/>
                  <a:gd name="T19" fmla="*/ 1101 h 1840"/>
                  <a:gd name="T20" fmla="*/ 5 w 1839"/>
                  <a:gd name="T21" fmla="*/ 866 h 1840"/>
                  <a:gd name="T22" fmla="*/ 285 w 1839"/>
                  <a:gd name="T23" fmla="*/ 262 h 1840"/>
                  <a:gd name="T24" fmla="*/ 714 w 1839"/>
                  <a:gd name="T25" fmla="*/ 28 h 1840"/>
                  <a:gd name="T26" fmla="*/ 976 w 1839"/>
                  <a:gd name="T27" fmla="*/ 6 h 1840"/>
                  <a:gd name="T28" fmla="*/ 1757 w 1839"/>
                  <a:gd name="T29" fmla="*/ 544 h 1840"/>
                  <a:gd name="T30" fmla="*/ 1834 w 1839"/>
                  <a:gd name="T31" fmla="*/ 832 h 1840"/>
                  <a:gd name="T32" fmla="*/ 1837 w 1839"/>
                  <a:gd name="T33" fmla="*/ 879 h 1840"/>
                  <a:gd name="T34" fmla="*/ 1839 w 1839"/>
                  <a:gd name="T35" fmla="*/ 889 h 1840"/>
                  <a:gd name="T36" fmla="*/ 1839 w 1839"/>
                  <a:gd name="T37" fmla="*/ 954 h 1840"/>
                  <a:gd name="T38" fmla="*/ 920 w 1839"/>
                  <a:gd name="T39" fmla="*/ 1808 h 1840"/>
                  <a:gd name="T40" fmla="*/ 1807 w 1839"/>
                  <a:gd name="T41" fmla="*/ 923 h 1840"/>
                  <a:gd name="T42" fmla="*/ 923 w 1839"/>
                  <a:gd name="T43" fmla="*/ 36 h 1840"/>
                  <a:gd name="T44" fmla="*/ 35 w 1839"/>
                  <a:gd name="T45" fmla="*/ 920 h 1840"/>
                  <a:gd name="T46" fmla="*/ 920 w 1839"/>
                  <a:gd name="T47" fmla="*/ 1808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39" h="1840">
                    <a:moveTo>
                      <a:pt x="1839" y="954"/>
                    </a:moveTo>
                    <a:cubicBezTo>
                      <a:pt x="1838" y="966"/>
                      <a:pt x="1837" y="979"/>
                      <a:pt x="1836" y="991"/>
                    </a:cubicBezTo>
                    <a:cubicBezTo>
                      <a:pt x="1815" y="1232"/>
                      <a:pt x="1716" y="1435"/>
                      <a:pt x="1539" y="1599"/>
                    </a:cubicBezTo>
                    <a:cubicBezTo>
                      <a:pt x="1414" y="1714"/>
                      <a:pt x="1268" y="1787"/>
                      <a:pt x="1101" y="1821"/>
                    </a:cubicBezTo>
                    <a:cubicBezTo>
                      <a:pt x="1056" y="1830"/>
                      <a:pt x="1011" y="1836"/>
                      <a:pt x="965" y="1838"/>
                    </a:cubicBezTo>
                    <a:cubicBezTo>
                      <a:pt x="962" y="1838"/>
                      <a:pt x="958" y="1839"/>
                      <a:pt x="955" y="1840"/>
                    </a:cubicBezTo>
                    <a:cubicBezTo>
                      <a:pt x="932" y="1840"/>
                      <a:pt x="909" y="1840"/>
                      <a:pt x="887" y="1840"/>
                    </a:cubicBezTo>
                    <a:cubicBezTo>
                      <a:pt x="875" y="1838"/>
                      <a:pt x="862" y="1837"/>
                      <a:pt x="850" y="1836"/>
                    </a:cubicBezTo>
                    <a:cubicBezTo>
                      <a:pt x="590" y="1814"/>
                      <a:pt x="377" y="1701"/>
                      <a:pt x="210" y="1500"/>
                    </a:cubicBezTo>
                    <a:cubicBezTo>
                      <a:pt x="113" y="1384"/>
                      <a:pt x="51" y="1250"/>
                      <a:pt x="21" y="1101"/>
                    </a:cubicBezTo>
                    <a:cubicBezTo>
                      <a:pt x="6" y="1023"/>
                      <a:pt x="0" y="945"/>
                      <a:pt x="5" y="866"/>
                    </a:cubicBezTo>
                    <a:cubicBezTo>
                      <a:pt x="22" y="630"/>
                      <a:pt x="115" y="428"/>
                      <a:pt x="285" y="262"/>
                    </a:cubicBezTo>
                    <a:cubicBezTo>
                      <a:pt x="406" y="144"/>
                      <a:pt x="549" y="67"/>
                      <a:pt x="714" y="28"/>
                    </a:cubicBezTo>
                    <a:cubicBezTo>
                      <a:pt x="800" y="8"/>
                      <a:pt x="887" y="0"/>
                      <a:pt x="976" y="6"/>
                    </a:cubicBezTo>
                    <a:cubicBezTo>
                      <a:pt x="1317" y="27"/>
                      <a:pt x="1615" y="233"/>
                      <a:pt x="1757" y="544"/>
                    </a:cubicBezTo>
                    <a:cubicBezTo>
                      <a:pt x="1798" y="636"/>
                      <a:pt x="1824" y="731"/>
                      <a:pt x="1834" y="832"/>
                    </a:cubicBezTo>
                    <a:cubicBezTo>
                      <a:pt x="1835" y="847"/>
                      <a:pt x="1836" y="863"/>
                      <a:pt x="1837" y="879"/>
                    </a:cubicBezTo>
                    <a:cubicBezTo>
                      <a:pt x="1837" y="882"/>
                      <a:pt x="1838" y="886"/>
                      <a:pt x="1839" y="889"/>
                    </a:cubicBezTo>
                    <a:cubicBezTo>
                      <a:pt x="1839" y="911"/>
                      <a:pt x="1839" y="932"/>
                      <a:pt x="1839" y="954"/>
                    </a:cubicBezTo>
                    <a:close/>
                    <a:moveTo>
                      <a:pt x="920" y="1808"/>
                    </a:moveTo>
                    <a:cubicBezTo>
                      <a:pt x="1408" y="1808"/>
                      <a:pt x="1806" y="1411"/>
                      <a:pt x="1807" y="923"/>
                    </a:cubicBezTo>
                    <a:cubicBezTo>
                      <a:pt x="1807" y="435"/>
                      <a:pt x="1410" y="36"/>
                      <a:pt x="923" y="36"/>
                    </a:cubicBezTo>
                    <a:cubicBezTo>
                      <a:pt x="434" y="35"/>
                      <a:pt x="35" y="433"/>
                      <a:pt x="35" y="920"/>
                    </a:cubicBezTo>
                    <a:cubicBezTo>
                      <a:pt x="35" y="1409"/>
                      <a:pt x="432" y="1807"/>
                      <a:pt x="920" y="18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9"/>
              <p:cNvSpPr>
                <a:spLocks noEditPoints="1"/>
              </p:cNvSpPr>
              <p:nvPr/>
            </p:nvSpPr>
            <p:spPr bwMode="auto">
              <a:xfrm>
                <a:off x="4164013" y="1536700"/>
                <a:ext cx="3333750" cy="3371850"/>
              </a:xfrm>
              <a:custGeom>
                <a:avLst/>
                <a:gdLst>
                  <a:gd name="T0" fmla="*/ 426 w 1318"/>
                  <a:gd name="T1" fmla="*/ 1249 h 1332"/>
                  <a:gd name="T2" fmla="*/ 40 w 1318"/>
                  <a:gd name="T3" fmla="*/ 476 h 1332"/>
                  <a:gd name="T4" fmla="*/ 1280 w 1318"/>
                  <a:gd name="T5" fmla="*/ 499 h 1332"/>
                  <a:gd name="T6" fmla="*/ 886 w 1318"/>
                  <a:gd name="T7" fmla="*/ 1249 h 1332"/>
                  <a:gd name="T8" fmla="*/ 625 w 1318"/>
                  <a:gd name="T9" fmla="*/ 1329 h 1332"/>
                  <a:gd name="T10" fmla="*/ 876 w 1318"/>
                  <a:gd name="T11" fmla="*/ 1229 h 1332"/>
                  <a:gd name="T12" fmla="*/ 643 w 1318"/>
                  <a:gd name="T13" fmla="*/ 29 h 1332"/>
                  <a:gd name="T14" fmla="*/ 436 w 1318"/>
                  <a:gd name="T15" fmla="*/ 1228 h 1332"/>
                  <a:gd name="T16" fmla="*/ 316 w 1318"/>
                  <a:gd name="T17" fmla="*/ 1131 h 1332"/>
                  <a:gd name="T18" fmla="*/ 365 w 1318"/>
                  <a:gd name="T19" fmla="*/ 1074 h 1332"/>
                  <a:gd name="T20" fmla="*/ 410 w 1318"/>
                  <a:gd name="T21" fmla="*/ 650 h 1332"/>
                  <a:gd name="T22" fmla="*/ 450 w 1318"/>
                  <a:gd name="T23" fmla="*/ 607 h 1332"/>
                  <a:gd name="T24" fmla="*/ 608 w 1318"/>
                  <a:gd name="T25" fmla="*/ 676 h 1332"/>
                  <a:gd name="T26" fmla="*/ 536 w 1318"/>
                  <a:gd name="T27" fmla="*/ 748 h 1332"/>
                  <a:gd name="T28" fmla="*/ 528 w 1318"/>
                  <a:gd name="T29" fmla="*/ 1091 h 1332"/>
                  <a:gd name="T30" fmla="*/ 546 w 1318"/>
                  <a:gd name="T31" fmla="*/ 1115 h 1332"/>
                  <a:gd name="T32" fmla="*/ 564 w 1318"/>
                  <a:gd name="T33" fmla="*/ 1037 h 1332"/>
                  <a:gd name="T34" fmla="*/ 656 w 1318"/>
                  <a:gd name="T35" fmla="*/ 701 h 1332"/>
                  <a:gd name="T36" fmla="*/ 726 w 1318"/>
                  <a:gd name="T37" fmla="*/ 737 h 1332"/>
                  <a:gd name="T38" fmla="*/ 762 w 1318"/>
                  <a:gd name="T39" fmla="*/ 1087 h 1332"/>
                  <a:gd name="T40" fmla="*/ 780 w 1318"/>
                  <a:gd name="T41" fmla="*/ 1114 h 1332"/>
                  <a:gd name="T42" fmla="*/ 800 w 1318"/>
                  <a:gd name="T43" fmla="*/ 1079 h 1332"/>
                  <a:gd name="T44" fmla="*/ 799 w 1318"/>
                  <a:gd name="T45" fmla="*/ 793 h 1332"/>
                  <a:gd name="T46" fmla="*/ 718 w 1318"/>
                  <a:gd name="T47" fmla="*/ 677 h 1332"/>
                  <a:gd name="T48" fmla="*/ 778 w 1318"/>
                  <a:gd name="T49" fmla="*/ 637 h 1332"/>
                  <a:gd name="T50" fmla="*/ 842 w 1318"/>
                  <a:gd name="T51" fmla="*/ 586 h 1332"/>
                  <a:gd name="T52" fmla="*/ 917 w 1318"/>
                  <a:gd name="T53" fmla="*/ 643 h 1332"/>
                  <a:gd name="T54" fmla="*/ 935 w 1318"/>
                  <a:gd name="T55" fmla="*/ 977 h 1332"/>
                  <a:gd name="T56" fmla="*/ 986 w 1318"/>
                  <a:gd name="T57" fmla="*/ 1141 h 1332"/>
                  <a:gd name="T58" fmla="*/ 876 w 1318"/>
                  <a:gd name="T59" fmla="*/ 1229 h 1332"/>
                  <a:gd name="T60" fmla="*/ 723 w 1318"/>
                  <a:gd name="T61" fmla="*/ 882 h 1332"/>
                  <a:gd name="T62" fmla="*/ 707 w 1318"/>
                  <a:gd name="T63" fmla="*/ 882 h 1332"/>
                  <a:gd name="T64" fmla="*/ 690 w 1318"/>
                  <a:gd name="T65" fmla="*/ 939 h 1332"/>
                  <a:gd name="T66" fmla="*/ 668 w 1318"/>
                  <a:gd name="T67" fmla="*/ 861 h 1332"/>
                  <a:gd name="T68" fmla="*/ 627 w 1318"/>
                  <a:gd name="T69" fmla="*/ 849 h 1332"/>
                  <a:gd name="T70" fmla="*/ 660 w 1318"/>
                  <a:gd name="T71" fmla="*/ 840 h 1332"/>
                  <a:gd name="T72" fmla="*/ 743 w 1318"/>
                  <a:gd name="T73" fmla="*/ 798 h 1332"/>
                  <a:gd name="T74" fmla="*/ 661 w 1318"/>
                  <a:gd name="T75" fmla="*/ 765 h 1332"/>
                  <a:gd name="T76" fmla="*/ 632 w 1318"/>
                  <a:gd name="T77" fmla="*/ 752 h 1332"/>
                  <a:gd name="T78" fmla="*/ 609 w 1318"/>
                  <a:gd name="T79" fmla="*/ 746 h 1332"/>
                  <a:gd name="T80" fmla="*/ 612 w 1318"/>
                  <a:gd name="T81" fmla="*/ 790 h 1332"/>
                  <a:gd name="T82" fmla="*/ 655 w 1318"/>
                  <a:gd name="T83" fmla="*/ 796 h 1332"/>
                  <a:gd name="T84" fmla="*/ 606 w 1318"/>
                  <a:gd name="T85" fmla="*/ 833 h 1332"/>
                  <a:gd name="T86" fmla="*/ 619 w 1318"/>
                  <a:gd name="T87" fmla="*/ 871 h 1332"/>
                  <a:gd name="T88" fmla="*/ 611 w 1318"/>
                  <a:gd name="T89" fmla="*/ 928 h 1332"/>
                  <a:gd name="T90" fmla="*/ 647 w 1318"/>
                  <a:gd name="T91" fmla="*/ 971 h 1332"/>
                  <a:gd name="T92" fmla="*/ 651 w 1318"/>
                  <a:gd name="T93" fmla="*/ 1048 h 1332"/>
                  <a:gd name="T94" fmla="*/ 628 w 1318"/>
                  <a:gd name="T95" fmla="*/ 997 h 1332"/>
                  <a:gd name="T96" fmla="*/ 615 w 1318"/>
                  <a:gd name="T97" fmla="*/ 960 h 1332"/>
                  <a:gd name="T98" fmla="*/ 597 w 1318"/>
                  <a:gd name="T99" fmla="*/ 978 h 1332"/>
                  <a:gd name="T100" fmla="*/ 645 w 1318"/>
                  <a:gd name="T101" fmla="*/ 1079 h 1332"/>
                  <a:gd name="T102" fmla="*/ 649 w 1318"/>
                  <a:gd name="T103" fmla="*/ 1180 h 1332"/>
                  <a:gd name="T104" fmla="*/ 682 w 1318"/>
                  <a:gd name="T105" fmla="*/ 1189 h 1332"/>
                  <a:gd name="T106" fmla="*/ 696 w 1318"/>
                  <a:gd name="T107" fmla="*/ 1080 h 1332"/>
                  <a:gd name="T108" fmla="*/ 740 w 1318"/>
                  <a:gd name="T109" fmla="*/ 960 h 1332"/>
                  <a:gd name="T110" fmla="*/ 715 w 1318"/>
                  <a:gd name="T111" fmla="*/ 957 h 1332"/>
                  <a:gd name="T112" fmla="*/ 867 w 1318"/>
                  <a:gd name="T113" fmla="*/ 1275 h 1332"/>
                  <a:gd name="T114" fmla="*/ 475 w 1318"/>
                  <a:gd name="T115" fmla="*/ 1212 h 1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18" h="1332">
                    <a:moveTo>
                      <a:pt x="410" y="1281"/>
                    </a:moveTo>
                    <a:cubicBezTo>
                      <a:pt x="415" y="1271"/>
                      <a:pt x="420" y="1260"/>
                      <a:pt x="426" y="1249"/>
                    </a:cubicBezTo>
                    <a:cubicBezTo>
                      <a:pt x="254" y="1177"/>
                      <a:pt x="130" y="1058"/>
                      <a:pt x="61" y="885"/>
                    </a:cubicBezTo>
                    <a:cubicBezTo>
                      <a:pt x="7" y="752"/>
                      <a:pt x="0" y="614"/>
                      <a:pt x="40" y="476"/>
                    </a:cubicBezTo>
                    <a:cubicBezTo>
                      <a:pt x="122" y="192"/>
                      <a:pt x="382" y="0"/>
                      <a:pt x="672" y="8"/>
                    </a:cubicBezTo>
                    <a:cubicBezTo>
                      <a:pt x="972" y="17"/>
                      <a:pt x="1215" y="227"/>
                      <a:pt x="1280" y="499"/>
                    </a:cubicBezTo>
                    <a:cubicBezTo>
                      <a:pt x="1318" y="655"/>
                      <a:pt x="1299" y="805"/>
                      <a:pt x="1224" y="947"/>
                    </a:cubicBezTo>
                    <a:cubicBezTo>
                      <a:pt x="1150" y="1089"/>
                      <a:pt x="1036" y="1189"/>
                      <a:pt x="886" y="1249"/>
                    </a:cubicBezTo>
                    <a:cubicBezTo>
                      <a:pt x="892" y="1260"/>
                      <a:pt x="897" y="1271"/>
                      <a:pt x="903" y="1283"/>
                    </a:cubicBezTo>
                    <a:cubicBezTo>
                      <a:pt x="813" y="1318"/>
                      <a:pt x="720" y="1332"/>
                      <a:pt x="625" y="1329"/>
                    </a:cubicBezTo>
                    <a:cubicBezTo>
                      <a:pt x="559" y="1326"/>
                      <a:pt x="444" y="1301"/>
                      <a:pt x="410" y="1281"/>
                    </a:cubicBezTo>
                    <a:close/>
                    <a:moveTo>
                      <a:pt x="876" y="1229"/>
                    </a:moveTo>
                    <a:cubicBezTo>
                      <a:pt x="1097" y="1152"/>
                      <a:pt x="1310" y="903"/>
                      <a:pt x="1273" y="578"/>
                    </a:cubicBezTo>
                    <a:cubicBezTo>
                      <a:pt x="1238" y="266"/>
                      <a:pt x="968" y="22"/>
                      <a:pt x="643" y="29"/>
                    </a:cubicBezTo>
                    <a:cubicBezTo>
                      <a:pt x="319" y="36"/>
                      <a:pt x="54" y="295"/>
                      <a:pt x="37" y="617"/>
                    </a:cubicBezTo>
                    <a:cubicBezTo>
                      <a:pt x="21" y="923"/>
                      <a:pt x="227" y="1156"/>
                      <a:pt x="436" y="1228"/>
                    </a:cubicBezTo>
                    <a:cubicBezTo>
                      <a:pt x="440" y="1220"/>
                      <a:pt x="444" y="1212"/>
                      <a:pt x="449" y="1203"/>
                    </a:cubicBezTo>
                    <a:cubicBezTo>
                      <a:pt x="401" y="1184"/>
                      <a:pt x="357" y="1161"/>
                      <a:pt x="316" y="1131"/>
                    </a:cubicBezTo>
                    <a:cubicBezTo>
                      <a:pt x="335" y="1132"/>
                      <a:pt x="346" y="1122"/>
                      <a:pt x="353" y="1106"/>
                    </a:cubicBezTo>
                    <a:cubicBezTo>
                      <a:pt x="357" y="1095"/>
                      <a:pt x="362" y="1085"/>
                      <a:pt x="365" y="1074"/>
                    </a:cubicBezTo>
                    <a:cubicBezTo>
                      <a:pt x="389" y="985"/>
                      <a:pt x="401" y="895"/>
                      <a:pt x="406" y="804"/>
                    </a:cubicBezTo>
                    <a:cubicBezTo>
                      <a:pt x="408" y="752"/>
                      <a:pt x="409" y="701"/>
                      <a:pt x="410" y="650"/>
                    </a:cubicBezTo>
                    <a:cubicBezTo>
                      <a:pt x="410" y="646"/>
                      <a:pt x="412" y="642"/>
                      <a:pt x="415" y="640"/>
                    </a:cubicBezTo>
                    <a:cubicBezTo>
                      <a:pt x="426" y="628"/>
                      <a:pt x="437" y="616"/>
                      <a:pt x="450" y="607"/>
                    </a:cubicBezTo>
                    <a:cubicBezTo>
                      <a:pt x="465" y="596"/>
                      <a:pt x="482" y="588"/>
                      <a:pt x="500" y="577"/>
                    </a:cubicBezTo>
                    <a:cubicBezTo>
                      <a:pt x="523" y="626"/>
                      <a:pt x="560" y="656"/>
                      <a:pt x="608" y="676"/>
                    </a:cubicBezTo>
                    <a:cubicBezTo>
                      <a:pt x="597" y="684"/>
                      <a:pt x="587" y="691"/>
                      <a:pt x="578" y="697"/>
                    </a:cubicBezTo>
                    <a:cubicBezTo>
                      <a:pt x="558" y="710"/>
                      <a:pt x="545" y="727"/>
                      <a:pt x="536" y="748"/>
                    </a:cubicBezTo>
                    <a:cubicBezTo>
                      <a:pt x="524" y="774"/>
                      <a:pt x="518" y="802"/>
                      <a:pt x="519" y="831"/>
                    </a:cubicBezTo>
                    <a:cubicBezTo>
                      <a:pt x="522" y="918"/>
                      <a:pt x="525" y="1004"/>
                      <a:pt x="528" y="1091"/>
                    </a:cubicBezTo>
                    <a:cubicBezTo>
                      <a:pt x="528" y="1096"/>
                      <a:pt x="529" y="1101"/>
                      <a:pt x="530" y="1106"/>
                    </a:cubicBezTo>
                    <a:cubicBezTo>
                      <a:pt x="531" y="1116"/>
                      <a:pt x="537" y="1119"/>
                      <a:pt x="546" y="1115"/>
                    </a:cubicBezTo>
                    <a:cubicBezTo>
                      <a:pt x="556" y="1111"/>
                      <a:pt x="562" y="1104"/>
                      <a:pt x="562" y="1094"/>
                    </a:cubicBezTo>
                    <a:cubicBezTo>
                      <a:pt x="563" y="1075"/>
                      <a:pt x="564" y="1056"/>
                      <a:pt x="564" y="1037"/>
                    </a:cubicBezTo>
                    <a:cubicBezTo>
                      <a:pt x="565" y="971"/>
                      <a:pt x="564" y="905"/>
                      <a:pt x="566" y="839"/>
                    </a:cubicBezTo>
                    <a:cubicBezTo>
                      <a:pt x="567" y="775"/>
                      <a:pt x="597" y="728"/>
                      <a:pt x="656" y="701"/>
                    </a:cubicBezTo>
                    <a:cubicBezTo>
                      <a:pt x="659" y="700"/>
                      <a:pt x="662" y="698"/>
                      <a:pt x="665" y="699"/>
                    </a:cubicBezTo>
                    <a:cubicBezTo>
                      <a:pt x="690" y="705"/>
                      <a:pt x="712" y="714"/>
                      <a:pt x="726" y="737"/>
                    </a:cubicBezTo>
                    <a:cubicBezTo>
                      <a:pt x="747" y="772"/>
                      <a:pt x="760" y="810"/>
                      <a:pt x="761" y="851"/>
                    </a:cubicBezTo>
                    <a:cubicBezTo>
                      <a:pt x="762" y="929"/>
                      <a:pt x="762" y="1008"/>
                      <a:pt x="762" y="1087"/>
                    </a:cubicBezTo>
                    <a:cubicBezTo>
                      <a:pt x="762" y="1091"/>
                      <a:pt x="762" y="1094"/>
                      <a:pt x="763" y="1098"/>
                    </a:cubicBezTo>
                    <a:cubicBezTo>
                      <a:pt x="764" y="1108"/>
                      <a:pt x="771" y="1114"/>
                      <a:pt x="780" y="1114"/>
                    </a:cubicBezTo>
                    <a:cubicBezTo>
                      <a:pt x="790" y="1114"/>
                      <a:pt x="797" y="1108"/>
                      <a:pt x="799" y="1099"/>
                    </a:cubicBezTo>
                    <a:cubicBezTo>
                      <a:pt x="800" y="1092"/>
                      <a:pt x="800" y="1085"/>
                      <a:pt x="800" y="1079"/>
                    </a:cubicBezTo>
                    <a:cubicBezTo>
                      <a:pt x="801" y="1051"/>
                      <a:pt x="801" y="1024"/>
                      <a:pt x="801" y="996"/>
                    </a:cubicBezTo>
                    <a:cubicBezTo>
                      <a:pt x="803" y="929"/>
                      <a:pt x="805" y="861"/>
                      <a:pt x="799" y="793"/>
                    </a:cubicBezTo>
                    <a:cubicBezTo>
                      <a:pt x="795" y="742"/>
                      <a:pt x="772" y="705"/>
                      <a:pt x="727" y="682"/>
                    </a:cubicBezTo>
                    <a:cubicBezTo>
                      <a:pt x="724" y="680"/>
                      <a:pt x="721" y="679"/>
                      <a:pt x="718" y="677"/>
                    </a:cubicBezTo>
                    <a:cubicBezTo>
                      <a:pt x="716" y="676"/>
                      <a:pt x="714" y="675"/>
                      <a:pt x="712" y="674"/>
                    </a:cubicBezTo>
                    <a:cubicBezTo>
                      <a:pt x="736" y="664"/>
                      <a:pt x="760" y="655"/>
                      <a:pt x="778" y="637"/>
                    </a:cubicBezTo>
                    <a:cubicBezTo>
                      <a:pt x="796" y="619"/>
                      <a:pt x="811" y="599"/>
                      <a:pt x="827" y="580"/>
                    </a:cubicBezTo>
                    <a:cubicBezTo>
                      <a:pt x="831" y="582"/>
                      <a:pt x="836" y="584"/>
                      <a:pt x="842" y="586"/>
                    </a:cubicBezTo>
                    <a:cubicBezTo>
                      <a:pt x="869" y="597"/>
                      <a:pt x="891" y="615"/>
                      <a:pt x="912" y="634"/>
                    </a:cubicBezTo>
                    <a:cubicBezTo>
                      <a:pt x="915" y="636"/>
                      <a:pt x="917" y="640"/>
                      <a:pt x="917" y="643"/>
                    </a:cubicBezTo>
                    <a:cubicBezTo>
                      <a:pt x="918" y="676"/>
                      <a:pt x="917" y="709"/>
                      <a:pt x="919" y="742"/>
                    </a:cubicBezTo>
                    <a:cubicBezTo>
                      <a:pt x="924" y="820"/>
                      <a:pt x="929" y="898"/>
                      <a:pt x="935" y="977"/>
                    </a:cubicBezTo>
                    <a:cubicBezTo>
                      <a:pt x="938" y="1014"/>
                      <a:pt x="942" y="1052"/>
                      <a:pt x="958" y="1087"/>
                    </a:cubicBezTo>
                    <a:cubicBezTo>
                      <a:pt x="966" y="1105"/>
                      <a:pt x="976" y="1123"/>
                      <a:pt x="986" y="1141"/>
                    </a:cubicBezTo>
                    <a:cubicBezTo>
                      <a:pt x="948" y="1166"/>
                      <a:pt x="907" y="1187"/>
                      <a:pt x="863" y="1204"/>
                    </a:cubicBezTo>
                    <a:cubicBezTo>
                      <a:pt x="868" y="1213"/>
                      <a:pt x="872" y="1221"/>
                      <a:pt x="876" y="1229"/>
                    </a:cubicBezTo>
                    <a:close/>
                    <a:moveTo>
                      <a:pt x="715" y="957"/>
                    </a:moveTo>
                    <a:cubicBezTo>
                      <a:pt x="734" y="933"/>
                      <a:pt x="731" y="908"/>
                      <a:pt x="723" y="882"/>
                    </a:cubicBezTo>
                    <a:cubicBezTo>
                      <a:pt x="722" y="879"/>
                      <a:pt x="717" y="876"/>
                      <a:pt x="714" y="873"/>
                    </a:cubicBezTo>
                    <a:cubicBezTo>
                      <a:pt x="712" y="876"/>
                      <a:pt x="708" y="879"/>
                      <a:pt x="707" y="882"/>
                    </a:cubicBezTo>
                    <a:cubicBezTo>
                      <a:pt x="704" y="893"/>
                      <a:pt x="702" y="905"/>
                      <a:pt x="699" y="916"/>
                    </a:cubicBezTo>
                    <a:cubicBezTo>
                      <a:pt x="697" y="924"/>
                      <a:pt x="693" y="931"/>
                      <a:pt x="690" y="939"/>
                    </a:cubicBezTo>
                    <a:cubicBezTo>
                      <a:pt x="688" y="921"/>
                      <a:pt x="688" y="904"/>
                      <a:pt x="687" y="887"/>
                    </a:cubicBezTo>
                    <a:cubicBezTo>
                      <a:pt x="687" y="871"/>
                      <a:pt x="683" y="866"/>
                      <a:pt x="668" y="861"/>
                    </a:cubicBezTo>
                    <a:cubicBezTo>
                      <a:pt x="659" y="858"/>
                      <a:pt x="650" y="856"/>
                      <a:pt x="641" y="854"/>
                    </a:cubicBezTo>
                    <a:cubicBezTo>
                      <a:pt x="636" y="852"/>
                      <a:pt x="631" y="850"/>
                      <a:pt x="627" y="849"/>
                    </a:cubicBezTo>
                    <a:cubicBezTo>
                      <a:pt x="627" y="847"/>
                      <a:pt x="627" y="846"/>
                      <a:pt x="627" y="845"/>
                    </a:cubicBezTo>
                    <a:cubicBezTo>
                      <a:pt x="638" y="843"/>
                      <a:pt x="649" y="841"/>
                      <a:pt x="660" y="840"/>
                    </a:cubicBezTo>
                    <a:cubicBezTo>
                      <a:pt x="677" y="838"/>
                      <a:pt x="695" y="837"/>
                      <a:pt x="712" y="837"/>
                    </a:cubicBezTo>
                    <a:cubicBezTo>
                      <a:pt x="735" y="836"/>
                      <a:pt x="741" y="814"/>
                      <a:pt x="743" y="798"/>
                    </a:cubicBezTo>
                    <a:cubicBezTo>
                      <a:pt x="744" y="783"/>
                      <a:pt x="736" y="773"/>
                      <a:pt x="716" y="770"/>
                    </a:cubicBezTo>
                    <a:cubicBezTo>
                      <a:pt x="698" y="767"/>
                      <a:pt x="679" y="766"/>
                      <a:pt x="661" y="765"/>
                    </a:cubicBezTo>
                    <a:cubicBezTo>
                      <a:pt x="654" y="764"/>
                      <a:pt x="647" y="764"/>
                      <a:pt x="640" y="763"/>
                    </a:cubicBezTo>
                    <a:cubicBezTo>
                      <a:pt x="633" y="762"/>
                      <a:pt x="630" y="759"/>
                      <a:pt x="632" y="752"/>
                    </a:cubicBezTo>
                    <a:cubicBezTo>
                      <a:pt x="633" y="750"/>
                      <a:pt x="632" y="746"/>
                      <a:pt x="631" y="745"/>
                    </a:cubicBezTo>
                    <a:cubicBezTo>
                      <a:pt x="626" y="740"/>
                      <a:pt x="613" y="740"/>
                      <a:pt x="609" y="746"/>
                    </a:cubicBezTo>
                    <a:cubicBezTo>
                      <a:pt x="605" y="754"/>
                      <a:pt x="601" y="763"/>
                      <a:pt x="599" y="771"/>
                    </a:cubicBezTo>
                    <a:cubicBezTo>
                      <a:pt x="597" y="782"/>
                      <a:pt x="602" y="788"/>
                      <a:pt x="612" y="790"/>
                    </a:cubicBezTo>
                    <a:cubicBezTo>
                      <a:pt x="624" y="791"/>
                      <a:pt x="635" y="791"/>
                      <a:pt x="646" y="790"/>
                    </a:cubicBezTo>
                    <a:cubicBezTo>
                      <a:pt x="652" y="790"/>
                      <a:pt x="654" y="791"/>
                      <a:pt x="655" y="796"/>
                    </a:cubicBezTo>
                    <a:cubicBezTo>
                      <a:pt x="657" y="806"/>
                      <a:pt x="653" y="811"/>
                      <a:pt x="642" y="815"/>
                    </a:cubicBezTo>
                    <a:cubicBezTo>
                      <a:pt x="630" y="820"/>
                      <a:pt x="617" y="826"/>
                      <a:pt x="606" y="833"/>
                    </a:cubicBezTo>
                    <a:cubicBezTo>
                      <a:pt x="596" y="840"/>
                      <a:pt x="597" y="848"/>
                      <a:pt x="604" y="856"/>
                    </a:cubicBezTo>
                    <a:cubicBezTo>
                      <a:pt x="609" y="862"/>
                      <a:pt x="614" y="867"/>
                      <a:pt x="619" y="871"/>
                    </a:cubicBezTo>
                    <a:cubicBezTo>
                      <a:pt x="623" y="875"/>
                      <a:pt x="624" y="878"/>
                      <a:pt x="621" y="884"/>
                    </a:cubicBezTo>
                    <a:cubicBezTo>
                      <a:pt x="614" y="897"/>
                      <a:pt x="610" y="912"/>
                      <a:pt x="611" y="928"/>
                    </a:cubicBezTo>
                    <a:cubicBezTo>
                      <a:pt x="612" y="938"/>
                      <a:pt x="616" y="945"/>
                      <a:pt x="624" y="951"/>
                    </a:cubicBezTo>
                    <a:cubicBezTo>
                      <a:pt x="632" y="957"/>
                      <a:pt x="640" y="964"/>
                      <a:pt x="647" y="971"/>
                    </a:cubicBezTo>
                    <a:cubicBezTo>
                      <a:pt x="649" y="973"/>
                      <a:pt x="651" y="976"/>
                      <a:pt x="651" y="979"/>
                    </a:cubicBezTo>
                    <a:cubicBezTo>
                      <a:pt x="651" y="1001"/>
                      <a:pt x="651" y="1024"/>
                      <a:pt x="651" y="1048"/>
                    </a:cubicBezTo>
                    <a:cubicBezTo>
                      <a:pt x="648" y="1044"/>
                      <a:pt x="645" y="1040"/>
                      <a:pt x="641" y="1036"/>
                    </a:cubicBezTo>
                    <a:cubicBezTo>
                      <a:pt x="633" y="1024"/>
                      <a:pt x="627" y="1012"/>
                      <a:pt x="628" y="997"/>
                    </a:cubicBezTo>
                    <a:cubicBezTo>
                      <a:pt x="628" y="988"/>
                      <a:pt x="626" y="979"/>
                      <a:pt x="624" y="971"/>
                    </a:cubicBezTo>
                    <a:cubicBezTo>
                      <a:pt x="622" y="966"/>
                      <a:pt x="617" y="960"/>
                      <a:pt x="615" y="960"/>
                    </a:cubicBezTo>
                    <a:cubicBezTo>
                      <a:pt x="610" y="961"/>
                      <a:pt x="605" y="965"/>
                      <a:pt x="600" y="969"/>
                    </a:cubicBezTo>
                    <a:cubicBezTo>
                      <a:pt x="598" y="971"/>
                      <a:pt x="597" y="975"/>
                      <a:pt x="597" y="978"/>
                    </a:cubicBezTo>
                    <a:cubicBezTo>
                      <a:pt x="598" y="991"/>
                      <a:pt x="598" y="1004"/>
                      <a:pt x="599" y="1017"/>
                    </a:cubicBezTo>
                    <a:cubicBezTo>
                      <a:pt x="602" y="1047"/>
                      <a:pt x="616" y="1069"/>
                      <a:pt x="645" y="1079"/>
                    </a:cubicBezTo>
                    <a:cubicBezTo>
                      <a:pt x="651" y="1081"/>
                      <a:pt x="651" y="1085"/>
                      <a:pt x="651" y="1090"/>
                    </a:cubicBezTo>
                    <a:cubicBezTo>
                      <a:pt x="651" y="1120"/>
                      <a:pt x="651" y="1150"/>
                      <a:pt x="649" y="1180"/>
                    </a:cubicBezTo>
                    <a:cubicBezTo>
                      <a:pt x="649" y="1191"/>
                      <a:pt x="653" y="1196"/>
                      <a:pt x="662" y="1200"/>
                    </a:cubicBezTo>
                    <a:cubicBezTo>
                      <a:pt x="676" y="1207"/>
                      <a:pt x="681" y="1204"/>
                      <a:pt x="682" y="1189"/>
                    </a:cubicBezTo>
                    <a:cubicBezTo>
                      <a:pt x="684" y="1158"/>
                      <a:pt x="685" y="1127"/>
                      <a:pt x="686" y="1096"/>
                    </a:cubicBezTo>
                    <a:cubicBezTo>
                      <a:pt x="686" y="1088"/>
                      <a:pt x="689" y="1084"/>
                      <a:pt x="696" y="1080"/>
                    </a:cubicBezTo>
                    <a:cubicBezTo>
                      <a:pt x="711" y="1072"/>
                      <a:pt x="725" y="1062"/>
                      <a:pt x="731" y="1044"/>
                    </a:cubicBezTo>
                    <a:cubicBezTo>
                      <a:pt x="739" y="1017"/>
                      <a:pt x="739" y="989"/>
                      <a:pt x="740" y="960"/>
                    </a:cubicBezTo>
                    <a:cubicBezTo>
                      <a:pt x="737" y="959"/>
                      <a:pt x="735" y="958"/>
                      <a:pt x="732" y="958"/>
                    </a:cubicBezTo>
                    <a:cubicBezTo>
                      <a:pt x="727" y="958"/>
                      <a:pt x="722" y="958"/>
                      <a:pt x="715" y="957"/>
                    </a:cubicBezTo>
                    <a:close/>
                    <a:moveTo>
                      <a:pt x="445" y="1274"/>
                    </a:moveTo>
                    <a:cubicBezTo>
                      <a:pt x="586" y="1320"/>
                      <a:pt x="726" y="1321"/>
                      <a:pt x="867" y="1275"/>
                    </a:cubicBezTo>
                    <a:cubicBezTo>
                      <a:pt x="857" y="1253"/>
                      <a:pt x="847" y="1233"/>
                      <a:pt x="837" y="1213"/>
                    </a:cubicBezTo>
                    <a:cubicBezTo>
                      <a:pt x="716" y="1251"/>
                      <a:pt x="596" y="1250"/>
                      <a:pt x="475" y="1212"/>
                    </a:cubicBezTo>
                    <a:cubicBezTo>
                      <a:pt x="465" y="1233"/>
                      <a:pt x="455" y="1253"/>
                      <a:pt x="445" y="12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10"/>
              <p:cNvSpPr>
                <a:spLocks noEditPoints="1"/>
              </p:cNvSpPr>
              <p:nvPr/>
            </p:nvSpPr>
            <p:spPr bwMode="auto">
              <a:xfrm>
                <a:off x="3932238" y="2098675"/>
                <a:ext cx="374650" cy="471488"/>
              </a:xfrm>
              <a:custGeom>
                <a:avLst/>
                <a:gdLst>
                  <a:gd name="T0" fmla="*/ 129 w 148"/>
                  <a:gd name="T1" fmla="*/ 97 h 186"/>
                  <a:gd name="T2" fmla="*/ 138 w 148"/>
                  <a:gd name="T3" fmla="*/ 90 h 186"/>
                  <a:gd name="T4" fmla="*/ 148 w 148"/>
                  <a:gd name="T5" fmla="*/ 88 h 186"/>
                  <a:gd name="T6" fmla="*/ 147 w 148"/>
                  <a:gd name="T7" fmla="*/ 97 h 186"/>
                  <a:gd name="T8" fmla="*/ 142 w 148"/>
                  <a:gd name="T9" fmla="*/ 106 h 186"/>
                  <a:gd name="T10" fmla="*/ 114 w 148"/>
                  <a:gd name="T11" fmla="*/ 150 h 186"/>
                  <a:gd name="T12" fmla="*/ 62 w 148"/>
                  <a:gd name="T13" fmla="*/ 185 h 186"/>
                  <a:gd name="T14" fmla="*/ 31 w 148"/>
                  <a:gd name="T15" fmla="*/ 185 h 186"/>
                  <a:gd name="T16" fmla="*/ 10 w 148"/>
                  <a:gd name="T17" fmla="*/ 147 h 186"/>
                  <a:gd name="T18" fmla="*/ 21 w 148"/>
                  <a:gd name="T19" fmla="*/ 147 h 186"/>
                  <a:gd name="T20" fmla="*/ 36 w 148"/>
                  <a:gd name="T21" fmla="*/ 154 h 186"/>
                  <a:gd name="T22" fmla="*/ 47 w 148"/>
                  <a:gd name="T23" fmla="*/ 140 h 186"/>
                  <a:gd name="T24" fmla="*/ 49 w 148"/>
                  <a:gd name="T25" fmla="*/ 134 h 186"/>
                  <a:gd name="T26" fmla="*/ 43 w 148"/>
                  <a:gd name="T27" fmla="*/ 107 h 186"/>
                  <a:gd name="T28" fmla="*/ 36 w 148"/>
                  <a:gd name="T29" fmla="*/ 101 h 186"/>
                  <a:gd name="T30" fmla="*/ 10 w 148"/>
                  <a:gd name="T31" fmla="*/ 102 h 186"/>
                  <a:gd name="T32" fmla="*/ 4 w 148"/>
                  <a:gd name="T33" fmla="*/ 105 h 186"/>
                  <a:gd name="T34" fmla="*/ 0 w 148"/>
                  <a:gd name="T35" fmla="*/ 95 h 186"/>
                  <a:gd name="T36" fmla="*/ 5 w 148"/>
                  <a:gd name="T37" fmla="*/ 84 h 186"/>
                  <a:gd name="T38" fmla="*/ 33 w 148"/>
                  <a:gd name="T39" fmla="*/ 25 h 186"/>
                  <a:gd name="T40" fmla="*/ 43 w 148"/>
                  <a:gd name="T41" fmla="*/ 8 h 186"/>
                  <a:gd name="T42" fmla="*/ 61 w 148"/>
                  <a:gd name="T43" fmla="*/ 1 h 186"/>
                  <a:gd name="T44" fmla="*/ 69 w 148"/>
                  <a:gd name="T45" fmla="*/ 14 h 186"/>
                  <a:gd name="T46" fmla="*/ 67 w 148"/>
                  <a:gd name="T47" fmla="*/ 42 h 186"/>
                  <a:gd name="T48" fmla="*/ 79 w 148"/>
                  <a:gd name="T49" fmla="*/ 48 h 186"/>
                  <a:gd name="T50" fmla="*/ 85 w 148"/>
                  <a:gd name="T51" fmla="*/ 36 h 186"/>
                  <a:gd name="T52" fmla="*/ 126 w 148"/>
                  <a:gd name="T53" fmla="*/ 17 h 186"/>
                  <a:gd name="T54" fmla="*/ 138 w 148"/>
                  <a:gd name="T55" fmla="*/ 40 h 186"/>
                  <a:gd name="T56" fmla="*/ 127 w 148"/>
                  <a:gd name="T57" fmla="*/ 92 h 186"/>
                  <a:gd name="T58" fmla="*/ 127 w 148"/>
                  <a:gd name="T59" fmla="*/ 95 h 186"/>
                  <a:gd name="T60" fmla="*/ 129 w 148"/>
                  <a:gd name="T61" fmla="*/ 97 h 186"/>
                  <a:gd name="T62" fmla="*/ 72 w 148"/>
                  <a:gd name="T63" fmla="*/ 131 h 186"/>
                  <a:gd name="T64" fmla="*/ 69 w 148"/>
                  <a:gd name="T65" fmla="*/ 133 h 186"/>
                  <a:gd name="T66" fmla="*/ 78 w 148"/>
                  <a:gd name="T67" fmla="*/ 142 h 186"/>
                  <a:gd name="T68" fmla="*/ 97 w 148"/>
                  <a:gd name="T69" fmla="*/ 139 h 186"/>
                  <a:gd name="T70" fmla="*/ 110 w 148"/>
                  <a:gd name="T71" fmla="*/ 118 h 186"/>
                  <a:gd name="T72" fmla="*/ 130 w 148"/>
                  <a:gd name="T73" fmla="*/ 37 h 186"/>
                  <a:gd name="T74" fmla="*/ 118 w 148"/>
                  <a:gd name="T75" fmla="*/ 23 h 186"/>
                  <a:gd name="T76" fmla="*/ 91 w 148"/>
                  <a:gd name="T77" fmla="*/ 41 h 186"/>
                  <a:gd name="T78" fmla="*/ 92 w 148"/>
                  <a:gd name="T79" fmla="*/ 65 h 186"/>
                  <a:gd name="T80" fmla="*/ 109 w 148"/>
                  <a:gd name="T81" fmla="*/ 97 h 186"/>
                  <a:gd name="T82" fmla="*/ 107 w 148"/>
                  <a:gd name="T83" fmla="*/ 109 h 186"/>
                  <a:gd name="T84" fmla="*/ 96 w 148"/>
                  <a:gd name="T85" fmla="*/ 104 h 186"/>
                  <a:gd name="T86" fmla="*/ 85 w 148"/>
                  <a:gd name="T87" fmla="*/ 92 h 186"/>
                  <a:gd name="T88" fmla="*/ 80 w 148"/>
                  <a:gd name="T89" fmla="*/ 88 h 186"/>
                  <a:gd name="T90" fmla="*/ 78 w 148"/>
                  <a:gd name="T91" fmla="*/ 89 h 186"/>
                  <a:gd name="T92" fmla="*/ 79 w 148"/>
                  <a:gd name="T93" fmla="*/ 99 h 186"/>
                  <a:gd name="T94" fmla="*/ 87 w 148"/>
                  <a:gd name="T95" fmla="*/ 113 h 186"/>
                  <a:gd name="T96" fmla="*/ 89 w 148"/>
                  <a:gd name="T97" fmla="*/ 126 h 186"/>
                  <a:gd name="T98" fmla="*/ 77 w 148"/>
                  <a:gd name="T99" fmla="*/ 131 h 186"/>
                  <a:gd name="T100" fmla="*/ 72 w 148"/>
                  <a:gd name="T101" fmla="*/ 131 h 186"/>
                  <a:gd name="T102" fmla="*/ 40 w 148"/>
                  <a:gd name="T103" fmla="*/ 71 h 186"/>
                  <a:gd name="T104" fmla="*/ 62 w 148"/>
                  <a:gd name="T105" fmla="*/ 82 h 186"/>
                  <a:gd name="T106" fmla="*/ 68 w 148"/>
                  <a:gd name="T107" fmla="*/ 81 h 186"/>
                  <a:gd name="T108" fmla="*/ 69 w 148"/>
                  <a:gd name="T109" fmla="*/ 73 h 186"/>
                  <a:gd name="T110" fmla="*/ 54 w 148"/>
                  <a:gd name="T111" fmla="*/ 61 h 186"/>
                  <a:gd name="T112" fmla="*/ 40 w 148"/>
                  <a:gd name="T113" fmla="*/ 71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8" h="186">
                    <a:moveTo>
                      <a:pt x="129" y="97"/>
                    </a:moveTo>
                    <a:cubicBezTo>
                      <a:pt x="132" y="94"/>
                      <a:pt x="134" y="91"/>
                      <a:pt x="138" y="90"/>
                    </a:cubicBezTo>
                    <a:cubicBezTo>
                      <a:pt x="141" y="88"/>
                      <a:pt x="144" y="88"/>
                      <a:pt x="148" y="88"/>
                    </a:cubicBezTo>
                    <a:cubicBezTo>
                      <a:pt x="148" y="91"/>
                      <a:pt x="148" y="94"/>
                      <a:pt x="147" y="97"/>
                    </a:cubicBezTo>
                    <a:cubicBezTo>
                      <a:pt x="146" y="100"/>
                      <a:pt x="144" y="104"/>
                      <a:pt x="142" y="106"/>
                    </a:cubicBezTo>
                    <a:cubicBezTo>
                      <a:pt x="127" y="118"/>
                      <a:pt x="120" y="134"/>
                      <a:pt x="114" y="150"/>
                    </a:cubicBezTo>
                    <a:cubicBezTo>
                      <a:pt x="104" y="175"/>
                      <a:pt x="89" y="185"/>
                      <a:pt x="62" y="185"/>
                    </a:cubicBezTo>
                    <a:cubicBezTo>
                      <a:pt x="52" y="185"/>
                      <a:pt x="42" y="186"/>
                      <a:pt x="31" y="185"/>
                    </a:cubicBezTo>
                    <a:cubicBezTo>
                      <a:pt x="12" y="184"/>
                      <a:pt x="1" y="164"/>
                      <a:pt x="10" y="147"/>
                    </a:cubicBezTo>
                    <a:cubicBezTo>
                      <a:pt x="14" y="140"/>
                      <a:pt x="18" y="143"/>
                      <a:pt x="21" y="147"/>
                    </a:cubicBezTo>
                    <a:cubicBezTo>
                      <a:pt x="24" y="153"/>
                      <a:pt x="29" y="155"/>
                      <a:pt x="36" y="154"/>
                    </a:cubicBezTo>
                    <a:cubicBezTo>
                      <a:pt x="44" y="152"/>
                      <a:pt x="46" y="147"/>
                      <a:pt x="47" y="140"/>
                    </a:cubicBezTo>
                    <a:cubicBezTo>
                      <a:pt x="47" y="138"/>
                      <a:pt x="48" y="136"/>
                      <a:pt x="49" y="134"/>
                    </a:cubicBezTo>
                    <a:cubicBezTo>
                      <a:pt x="55" y="118"/>
                      <a:pt x="55" y="118"/>
                      <a:pt x="43" y="107"/>
                    </a:cubicBezTo>
                    <a:cubicBezTo>
                      <a:pt x="41" y="105"/>
                      <a:pt x="38" y="103"/>
                      <a:pt x="36" y="101"/>
                    </a:cubicBezTo>
                    <a:cubicBezTo>
                      <a:pt x="23" y="89"/>
                      <a:pt x="23" y="89"/>
                      <a:pt x="10" y="102"/>
                    </a:cubicBezTo>
                    <a:cubicBezTo>
                      <a:pt x="9" y="103"/>
                      <a:pt x="6" y="104"/>
                      <a:pt x="4" y="105"/>
                    </a:cubicBezTo>
                    <a:cubicBezTo>
                      <a:pt x="3" y="101"/>
                      <a:pt x="0" y="98"/>
                      <a:pt x="0" y="95"/>
                    </a:cubicBezTo>
                    <a:cubicBezTo>
                      <a:pt x="0" y="91"/>
                      <a:pt x="3" y="87"/>
                      <a:pt x="5" y="84"/>
                    </a:cubicBezTo>
                    <a:cubicBezTo>
                      <a:pt x="16" y="65"/>
                      <a:pt x="28" y="48"/>
                      <a:pt x="33" y="25"/>
                    </a:cubicBezTo>
                    <a:cubicBezTo>
                      <a:pt x="34" y="19"/>
                      <a:pt x="39" y="13"/>
                      <a:pt x="43" y="8"/>
                    </a:cubicBezTo>
                    <a:cubicBezTo>
                      <a:pt x="47" y="1"/>
                      <a:pt x="54" y="0"/>
                      <a:pt x="61" y="1"/>
                    </a:cubicBezTo>
                    <a:cubicBezTo>
                      <a:pt x="67" y="3"/>
                      <a:pt x="70" y="8"/>
                      <a:pt x="69" y="14"/>
                    </a:cubicBezTo>
                    <a:cubicBezTo>
                      <a:pt x="69" y="23"/>
                      <a:pt x="68" y="32"/>
                      <a:pt x="67" y="42"/>
                    </a:cubicBezTo>
                    <a:cubicBezTo>
                      <a:pt x="70" y="43"/>
                      <a:pt x="74" y="45"/>
                      <a:pt x="79" y="48"/>
                    </a:cubicBezTo>
                    <a:cubicBezTo>
                      <a:pt x="81" y="44"/>
                      <a:pt x="83" y="40"/>
                      <a:pt x="85" y="36"/>
                    </a:cubicBezTo>
                    <a:cubicBezTo>
                      <a:pt x="92" y="22"/>
                      <a:pt x="111" y="14"/>
                      <a:pt x="126" y="17"/>
                    </a:cubicBezTo>
                    <a:cubicBezTo>
                      <a:pt x="135" y="20"/>
                      <a:pt x="140" y="29"/>
                      <a:pt x="138" y="40"/>
                    </a:cubicBezTo>
                    <a:cubicBezTo>
                      <a:pt x="135" y="58"/>
                      <a:pt x="131" y="75"/>
                      <a:pt x="127" y="92"/>
                    </a:cubicBezTo>
                    <a:cubicBezTo>
                      <a:pt x="127" y="93"/>
                      <a:pt x="127" y="94"/>
                      <a:pt x="127" y="95"/>
                    </a:cubicBezTo>
                    <a:cubicBezTo>
                      <a:pt x="127" y="96"/>
                      <a:pt x="128" y="96"/>
                      <a:pt x="129" y="97"/>
                    </a:cubicBezTo>
                    <a:close/>
                    <a:moveTo>
                      <a:pt x="72" y="131"/>
                    </a:moveTo>
                    <a:cubicBezTo>
                      <a:pt x="71" y="132"/>
                      <a:pt x="70" y="132"/>
                      <a:pt x="69" y="133"/>
                    </a:cubicBezTo>
                    <a:cubicBezTo>
                      <a:pt x="72" y="136"/>
                      <a:pt x="75" y="142"/>
                      <a:pt x="78" y="142"/>
                    </a:cubicBezTo>
                    <a:cubicBezTo>
                      <a:pt x="84" y="143"/>
                      <a:pt x="93" y="143"/>
                      <a:pt x="97" y="139"/>
                    </a:cubicBezTo>
                    <a:cubicBezTo>
                      <a:pt x="103" y="134"/>
                      <a:pt x="108" y="126"/>
                      <a:pt x="110" y="118"/>
                    </a:cubicBezTo>
                    <a:cubicBezTo>
                      <a:pt x="118" y="92"/>
                      <a:pt x="124" y="64"/>
                      <a:pt x="130" y="37"/>
                    </a:cubicBezTo>
                    <a:cubicBezTo>
                      <a:pt x="131" y="30"/>
                      <a:pt x="125" y="23"/>
                      <a:pt x="118" y="23"/>
                    </a:cubicBezTo>
                    <a:cubicBezTo>
                      <a:pt x="105" y="24"/>
                      <a:pt x="97" y="31"/>
                      <a:pt x="91" y="41"/>
                    </a:cubicBezTo>
                    <a:cubicBezTo>
                      <a:pt x="86" y="50"/>
                      <a:pt x="87" y="57"/>
                      <a:pt x="92" y="65"/>
                    </a:cubicBezTo>
                    <a:cubicBezTo>
                      <a:pt x="99" y="75"/>
                      <a:pt x="104" y="86"/>
                      <a:pt x="109" y="97"/>
                    </a:cubicBezTo>
                    <a:cubicBezTo>
                      <a:pt x="110" y="100"/>
                      <a:pt x="108" y="105"/>
                      <a:pt x="107" y="109"/>
                    </a:cubicBezTo>
                    <a:cubicBezTo>
                      <a:pt x="103" y="107"/>
                      <a:pt x="99" y="107"/>
                      <a:pt x="96" y="104"/>
                    </a:cubicBezTo>
                    <a:cubicBezTo>
                      <a:pt x="91" y="101"/>
                      <a:pt x="88" y="96"/>
                      <a:pt x="85" y="92"/>
                    </a:cubicBezTo>
                    <a:cubicBezTo>
                      <a:pt x="83" y="91"/>
                      <a:pt x="82" y="89"/>
                      <a:pt x="80" y="88"/>
                    </a:cubicBezTo>
                    <a:cubicBezTo>
                      <a:pt x="79" y="88"/>
                      <a:pt x="78" y="89"/>
                      <a:pt x="78" y="89"/>
                    </a:cubicBezTo>
                    <a:cubicBezTo>
                      <a:pt x="78" y="92"/>
                      <a:pt x="78" y="96"/>
                      <a:pt x="79" y="99"/>
                    </a:cubicBezTo>
                    <a:cubicBezTo>
                      <a:pt x="82" y="104"/>
                      <a:pt x="85" y="108"/>
                      <a:pt x="87" y="113"/>
                    </a:cubicBezTo>
                    <a:cubicBezTo>
                      <a:pt x="89" y="117"/>
                      <a:pt x="91" y="123"/>
                      <a:pt x="89" y="126"/>
                    </a:cubicBezTo>
                    <a:cubicBezTo>
                      <a:pt x="87" y="129"/>
                      <a:pt x="81" y="130"/>
                      <a:pt x="77" y="131"/>
                    </a:cubicBezTo>
                    <a:cubicBezTo>
                      <a:pt x="75" y="132"/>
                      <a:pt x="74" y="131"/>
                      <a:pt x="72" y="131"/>
                    </a:cubicBezTo>
                    <a:close/>
                    <a:moveTo>
                      <a:pt x="40" y="71"/>
                    </a:moveTo>
                    <a:cubicBezTo>
                      <a:pt x="49" y="75"/>
                      <a:pt x="55" y="79"/>
                      <a:pt x="62" y="82"/>
                    </a:cubicBezTo>
                    <a:cubicBezTo>
                      <a:pt x="64" y="83"/>
                      <a:pt x="68" y="82"/>
                      <a:pt x="68" y="81"/>
                    </a:cubicBezTo>
                    <a:cubicBezTo>
                      <a:pt x="69" y="79"/>
                      <a:pt x="70" y="75"/>
                      <a:pt x="69" y="73"/>
                    </a:cubicBezTo>
                    <a:cubicBezTo>
                      <a:pt x="64" y="68"/>
                      <a:pt x="60" y="63"/>
                      <a:pt x="54" y="61"/>
                    </a:cubicBezTo>
                    <a:cubicBezTo>
                      <a:pt x="51" y="60"/>
                      <a:pt x="46" y="66"/>
                      <a:pt x="40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11"/>
              <p:cNvSpPr>
                <a:spLocks noEditPoints="1"/>
              </p:cNvSpPr>
              <p:nvPr/>
            </p:nvSpPr>
            <p:spPr bwMode="auto">
              <a:xfrm>
                <a:off x="4860925" y="1165225"/>
                <a:ext cx="396875" cy="512763"/>
              </a:xfrm>
              <a:custGeom>
                <a:avLst/>
                <a:gdLst>
                  <a:gd name="T0" fmla="*/ 117 w 157"/>
                  <a:gd name="T1" fmla="*/ 182 h 203"/>
                  <a:gd name="T2" fmla="*/ 105 w 157"/>
                  <a:gd name="T3" fmla="*/ 203 h 203"/>
                  <a:gd name="T4" fmla="*/ 95 w 157"/>
                  <a:gd name="T5" fmla="*/ 182 h 203"/>
                  <a:gd name="T6" fmla="*/ 70 w 157"/>
                  <a:gd name="T7" fmla="*/ 170 h 203"/>
                  <a:gd name="T8" fmla="*/ 52 w 157"/>
                  <a:gd name="T9" fmla="*/ 167 h 203"/>
                  <a:gd name="T10" fmla="*/ 26 w 157"/>
                  <a:gd name="T11" fmla="*/ 179 h 203"/>
                  <a:gd name="T12" fmla="*/ 25 w 157"/>
                  <a:gd name="T13" fmla="*/ 115 h 203"/>
                  <a:gd name="T14" fmla="*/ 45 w 157"/>
                  <a:gd name="T15" fmla="*/ 104 h 203"/>
                  <a:gd name="T16" fmla="*/ 38 w 157"/>
                  <a:gd name="T17" fmla="*/ 76 h 203"/>
                  <a:gd name="T18" fmla="*/ 11 w 157"/>
                  <a:gd name="T19" fmla="*/ 56 h 203"/>
                  <a:gd name="T20" fmla="*/ 39 w 157"/>
                  <a:gd name="T21" fmla="*/ 40 h 203"/>
                  <a:gd name="T22" fmla="*/ 47 w 157"/>
                  <a:gd name="T23" fmla="*/ 8 h 203"/>
                  <a:gd name="T24" fmla="*/ 59 w 157"/>
                  <a:gd name="T25" fmla="*/ 31 h 203"/>
                  <a:gd name="T26" fmla="*/ 68 w 157"/>
                  <a:gd name="T27" fmla="*/ 1 h 203"/>
                  <a:gd name="T28" fmla="*/ 86 w 157"/>
                  <a:gd name="T29" fmla="*/ 33 h 203"/>
                  <a:gd name="T30" fmla="*/ 69 w 157"/>
                  <a:gd name="T31" fmla="*/ 64 h 203"/>
                  <a:gd name="T32" fmla="*/ 82 w 157"/>
                  <a:gd name="T33" fmla="*/ 72 h 203"/>
                  <a:gd name="T34" fmla="*/ 146 w 157"/>
                  <a:gd name="T35" fmla="*/ 60 h 203"/>
                  <a:gd name="T36" fmla="*/ 151 w 157"/>
                  <a:gd name="T37" fmla="*/ 150 h 203"/>
                  <a:gd name="T38" fmla="*/ 112 w 157"/>
                  <a:gd name="T39" fmla="*/ 167 h 203"/>
                  <a:gd name="T40" fmla="*/ 117 w 157"/>
                  <a:gd name="T41" fmla="*/ 145 h 203"/>
                  <a:gd name="T42" fmla="*/ 144 w 157"/>
                  <a:gd name="T43" fmla="*/ 140 h 203"/>
                  <a:gd name="T44" fmla="*/ 110 w 157"/>
                  <a:gd name="T45" fmla="*/ 61 h 203"/>
                  <a:gd name="T46" fmla="*/ 69 w 157"/>
                  <a:gd name="T47" fmla="*/ 117 h 203"/>
                  <a:gd name="T48" fmla="*/ 84 w 157"/>
                  <a:gd name="T49" fmla="*/ 95 h 203"/>
                  <a:gd name="T50" fmla="*/ 101 w 157"/>
                  <a:gd name="T51" fmla="*/ 106 h 203"/>
                  <a:gd name="T52" fmla="*/ 106 w 157"/>
                  <a:gd name="T53" fmla="*/ 130 h 203"/>
                  <a:gd name="T54" fmla="*/ 47 w 157"/>
                  <a:gd name="T55" fmla="*/ 149 h 203"/>
                  <a:gd name="T56" fmla="*/ 74 w 157"/>
                  <a:gd name="T57" fmla="*/ 142 h 203"/>
                  <a:gd name="T58" fmla="*/ 72 w 157"/>
                  <a:gd name="T59" fmla="*/ 133 h 203"/>
                  <a:gd name="T60" fmla="*/ 52 w 157"/>
                  <a:gd name="T61" fmla="*/ 130 h 203"/>
                  <a:gd name="T62" fmla="*/ 89 w 157"/>
                  <a:gd name="T63" fmla="*/ 158 h 203"/>
                  <a:gd name="T64" fmla="*/ 77 w 157"/>
                  <a:gd name="T65" fmla="*/ 160 h 203"/>
                  <a:gd name="T66" fmla="*/ 89 w 157"/>
                  <a:gd name="T67" fmla="*/ 158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7" h="203">
                    <a:moveTo>
                      <a:pt x="112" y="167"/>
                    </a:moveTo>
                    <a:cubicBezTo>
                      <a:pt x="114" y="174"/>
                      <a:pt x="116" y="178"/>
                      <a:pt x="117" y="182"/>
                    </a:cubicBezTo>
                    <a:cubicBezTo>
                      <a:pt x="117" y="185"/>
                      <a:pt x="119" y="189"/>
                      <a:pt x="117" y="191"/>
                    </a:cubicBezTo>
                    <a:cubicBezTo>
                      <a:pt x="114" y="196"/>
                      <a:pt x="109" y="202"/>
                      <a:pt x="105" y="203"/>
                    </a:cubicBezTo>
                    <a:cubicBezTo>
                      <a:pt x="98" y="203"/>
                      <a:pt x="97" y="195"/>
                      <a:pt x="96" y="189"/>
                    </a:cubicBezTo>
                    <a:cubicBezTo>
                      <a:pt x="96" y="187"/>
                      <a:pt x="96" y="185"/>
                      <a:pt x="95" y="182"/>
                    </a:cubicBezTo>
                    <a:cubicBezTo>
                      <a:pt x="93" y="182"/>
                      <a:pt x="92" y="182"/>
                      <a:pt x="91" y="182"/>
                    </a:cubicBezTo>
                    <a:cubicBezTo>
                      <a:pt x="75" y="187"/>
                      <a:pt x="73" y="186"/>
                      <a:pt x="70" y="170"/>
                    </a:cubicBezTo>
                    <a:cubicBezTo>
                      <a:pt x="69" y="163"/>
                      <a:pt x="63" y="158"/>
                      <a:pt x="56" y="160"/>
                    </a:cubicBezTo>
                    <a:cubicBezTo>
                      <a:pt x="54" y="161"/>
                      <a:pt x="53" y="164"/>
                      <a:pt x="52" y="167"/>
                    </a:cubicBezTo>
                    <a:cubicBezTo>
                      <a:pt x="51" y="172"/>
                      <a:pt x="50" y="181"/>
                      <a:pt x="49" y="181"/>
                    </a:cubicBezTo>
                    <a:cubicBezTo>
                      <a:pt x="41" y="182"/>
                      <a:pt x="33" y="183"/>
                      <a:pt x="26" y="179"/>
                    </a:cubicBezTo>
                    <a:cubicBezTo>
                      <a:pt x="9" y="171"/>
                      <a:pt x="0" y="136"/>
                      <a:pt x="10" y="119"/>
                    </a:cubicBezTo>
                    <a:cubicBezTo>
                      <a:pt x="14" y="111"/>
                      <a:pt x="18" y="110"/>
                      <a:pt x="25" y="115"/>
                    </a:cubicBezTo>
                    <a:cubicBezTo>
                      <a:pt x="30" y="118"/>
                      <a:pt x="33" y="117"/>
                      <a:pt x="36" y="114"/>
                    </a:cubicBezTo>
                    <a:cubicBezTo>
                      <a:pt x="39" y="110"/>
                      <a:pt x="42" y="107"/>
                      <a:pt x="45" y="104"/>
                    </a:cubicBezTo>
                    <a:cubicBezTo>
                      <a:pt x="52" y="98"/>
                      <a:pt x="53" y="91"/>
                      <a:pt x="49" y="82"/>
                    </a:cubicBezTo>
                    <a:cubicBezTo>
                      <a:pt x="46" y="78"/>
                      <a:pt x="44" y="75"/>
                      <a:pt x="38" y="76"/>
                    </a:cubicBezTo>
                    <a:cubicBezTo>
                      <a:pt x="26" y="77"/>
                      <a:pt x="16" y="71"/>
                      <a:pt x="12" y="61"/>
                    </a:cubicBezTo>
                    <a:cubicBezTo>
                      <a:pt x="11" y="59"/>
                      <a:pt x="11" y="57"/>
                      <a:pt x="11" y="56"/>
                    </a:cubicBezTo>
                    <a:cubicBezTo>
                      <a:pt x="18" y="55"/>
                      <a:pt x="25" y="56"/>
                      <a:pt x="31" y="54"/>
                    </a:cubicBezTo>
                    <a:cubicBezTo>
                      <a:pt x="37" y="52"/>
                      <a:pt x="39" y="48"/>
                      <a:pt x="39" y="40"/>
                    </a:cubicBezTo>
                    <a:cubicBezTo>
                      <a:pt x="38" y="32"/>
                      <a:pt x="39" y="23"/>
                      <a:pt x="41" y="15"/>
                    </a:cubicBezTo>
                    <a:cubicBezTo>
                      <a:pt x="41" y="12"/>
                      <a:pt x="45" y="10"/>
                      <a:pt x="47" y="8"/>
                    </a:cubicBezTo>
                    <a:cubicBezTo>
                      <a:pt x="48" y="10"/>
                      <a:pt x="51" y="12"/>
                      <a:pt x="52" y="14"/>
                    </a:cubicBezTo>
                    <a:cubicBezTo>
                      <a:pt x="54" y="19"/>
                      <a:pt x="56" y="25"/>
                      <a:pt x="59" y="31"/>
                    </a:cubicBezTo>
                    <a:cubicBezTo>
                      <a:pt x="70" y="24"/>
                      <a:pt x="72" y="19"/>
                      <a:pt x="68" y="8"/>
                    </a:cubicBezTo>
                    <a:cubicBezTo>
                      <a:pt x="67" y="6"/>
                      <a:pt x="68" y="3"/>
                      <a:pt x="68" y="1"/>
                    </a:cubicBezTo>
                    <a:cubicBezTo>
                      <a:pt x="70" y="1"/>
                      <a:pt x="73" y="0"/>
                      <a:pt x="75" y="1"/>
                    </a:cubicBezTo>
                    <a:cubicBezTo>
                      <a:pt x="88" y="6"/>
                      <a:pt x="93" y="21"/>
                      <a:pt x="86" y="33"/>
                    </a:cubicBezTo>
                    <a:cubicBezTo>
                      <a:pt x="82" y="40"/>
                      <a:pt x="77" y="46"/>
                      <a:pt x="73" y="52"/>
                    </a:cubicBezTo>
                    <a:cubicBezTo>
                      <a:pt x="71" y="56"/>
                      <a:pt x="69" y="60"/>
                      <a:pt x="69" y="64"/>
                    </a:cubicBezTo>
                    <a:cubicBezTo>
                      <a:pt x="69" y="67"/>
                      <a:pt x="70" y="72"/>
                      <a:pt x="72" y="74"/>
                    </a:cubicBezTo>
                    <a:cubicBezTo>
                      <a:pt x="73" y="75"/>
                      <a:pt x="79" y="73"/>
                      <a:pt x="82" y="72"/>
                    </a:cubicBezTo>
                    <a:cubicBezTo>
                      <a:pt x="93" y="66"/>
                      <a:pt x="104" y="59"/>
                      <a:pt x="115" y="54"/>
                    </a:cubicBezTo>
                    <a:cubicBezTo>
                      <a:pt x="126" y="50"/>
                      <a:pt x="136" y="54"/>
                      <a:pt x="146" y="60"/>
                    </a:cubicBezTo>
                    <a:cubicBezTo>
                      <a:pt x="149" y="62"/>
                      <a:pt x="152" y="66"/>
                      <a:pt x="152" y="69"/>
                    </a:cubicBezTo>
                    <a:cubicBezTo>
                      <a:pt x="155" y="96"/>
                      <a:pt x="157" y="123"/>
                      <a:pt x="151" y="150"/>
                    </a:cubicBezTo>
                    <a:cubicBezTo>
                      <a:pt x="148" y="166"/>
                      <a:pt x="139" y="171"/>
                      <a:pt x="123" y="169"/>
                    </a:cubicBezTo>
                    <a:cubicBezTo>
                      <a:pt x="120" y="168"/>
                      <a:pt x="117" y="168"/>
                      <a:pt x="112" y="167"/>
                    </a:cubicBezTo>
                    <a:close/>
                    <a:moveTo>
                      <a:pt x="106" y="130"/>
                    </a:moveTo>
                    <a:cubicBezTo>
                      <a:pt x="111" y="136"/>
                      <a:pt x="116" y="140"/>
                      <a:pt x="117" y="145"/>
                    </a:cubicBezTo>
                    <a:cubicBezTo>
                      <a:pt x="118" y="154"/>
                      <a:pt x="119" y="155"/>
                      <a:pt x="127" y="154"/>
                    </a:cubicBezTo>
                    <a:cubicBezTo>
                      <a:pt x="136" y="154"/>
                      <a:pt x="141" y="149"/>
                      <a:pt x="144" y="140"/>
                    </a:cubicBezTo>
                    <a:cubicBezTo>
                      <a:pt x="150" y="120"/>
                      <a:pt x="146" y="99"/>
                      <a:pt x="144" y="79"/>
                    </a:cubicBezTo>
                    <a:cubicBezTo>
                      <a:pt x="142" y="61"/>
                      <a:pt x="126" y="53"/>
                      <a:pt x="110" y="61"/>
                    </a:cubicBezTo>
                    <a:cubicBezTo>
                      <a:pt x="93" y="70"/>
                      <a:pt x="77" y="80"/>
                      <a:pt x="66" y="96"/>
                    </a:cubicBezTo>
                    <a:cubicBezTo>
                      <a:pt x="59" y="105"/>
                      <a:pt x="59" y="108"/>
                      <a:pt x="69" y="117"/>
                    </a:cubicBezTo>
                    <a:cubicBezTo>
                      <a:pt x="71" y="114"/>
                      <a:pt x="74" y="111"/>
                      <a:pt x="76" y="108"/>
                    </a:cubicBezTo>
                    <a:cubicBezTo>
                      <a:pt x="79" y="104"/>
                      <a:pt x="81" y="99"/>
                      <a:pt x="84" y="95"/>
                    </a:cubicBezTo>
                    <a:cubicBezTo>
                      <a:pt x="89" y="89"/>
                      <a:pt x="99" y="88"/>
                      <a:pt x="104" y="93"/>
                    </a:cubicBezTo>
                    <a:cubicBezTo>
                      <a:pt x="109" y="99"/>
                      <a:pt x="103" y="102"/>
                      <a:pt x="101" y="106"/>
                    </a:cubicBezTo>
                    <a:cubicBezTo>
                      <a:pt x="99" y="108"/>
                      <a:pt x="98" y="111"/>
                      <a:pt x="96" y="114"/>
                    </a:cubicBezTo>
                    <a:cubicBezTo>
                      <a:pt x="106" y="117"/>
                      <a:pt x="112" y="122"/>
                      <a:pt x="106" y="130"/>
                    </a:cubicBezTo>
                    <a:close/>
                    <a:moveTo>
                      <a:pt x="50" y="122"/>
                    </a:moveTo>
                    <a:cubicBezTo>
                      <a:pt x="41" y="131"/>
                      <a:pt x="40" y="139"/>
                      <a:pt x="47" y="149"/>
                    </a:cubicBezTo>
                    <a:cubicBezTo>
                      <a:pt x="52" y="157"/>
                      <a:pt x="58" y="150"/>
                      <a:pt x="63" y="148"/>
                    </a:cubicBezTo>
                    <a:cubicBezTo>
                      <a:pt x="67" y="147"/>
                      <a:pt x="71" y="145"/>
                      <a:pt x="74" y="142"/>
                    </a:cubicBezTo>
                    <a:cubicBezTo>
                      <a:pt x="83" y="135"/>
                      <a:pt x="87" y="125"/>
                      <a:pt x="86" y="113"/>
                    </a:cubicBezTo>
                    <a:cubicBezTo>
                      <a:pt x="80" y="119"/>
                      <a:pt x="75" y="126"/>
                      <a:pt x="72" y="133"/>
                    </a:cubicBezTo>
                    <a:cubicBezTo>
                      <a:pt x="69" y="138"/>
                      <a:pt x="68" y="143"/>
                      <a:pt x="62" y="142"/>
                    </a:cubicBezTo>
                    <a:cubicBezTo>
                      <a:pt x="55" y="141"/>
                      <a:pt x="53" y="137"/>
                      <a:pt x="52" y="130"/>
                    </a:cubicBezTo>
                    <a:cubicBezTo>
                      <a:pt x="52" y="128"/>
                      <a:pt x="51" y="125"/>
                      <a:pt x="50" y="122"/>
                    </a:cubicBezTo>
                    <a:close/>
                    <a:moveTo>
                      <a:pt x="89" y="158"/>
                    </a:moveTo>
                    <a:cubicBezTo>
                      <a:pt x="86" y="155"/>
                      <a:pt x="84" y="153"/>
                      <a:pt x="82" y="151"/>
                    </a:cubicBezTo>
                    <a:cubicBezTo>
                      <a:pt x="80" y="154"/>
                      <a:pt x="77" y="157"/>
                      <a:pt x="77" y="160"/>
                    </a:cubicBezTo>
                    <a:cubicBezTo>
                      <a:pt x="76" y="162"/>
                      <a:pt x="80" y="165"/>
                      <a:pt x="82" y="167"/>
                    </a:cubicBezTo>
                    <a:cubicBezTo>
                      <a:pt x="84" y="164"/>
                      <a:pt x="86" y="162"/>
                      <a:pt x="8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12"/>
              <p:cNvSpPr>
                <a:spLocks noEditPoints="1"/>
              </p:cNvSpPr>
              <p:nvPr/>
            </p:nvSpPr>
            <p:spPr bwMode="auto">
              <a:xfrm>
                <a:off x="7315200" y="2152650"/>
                <a:ext cx="554038" cy="392113"/>
              </a:xfrm>
              <a:custGeom>
                <a:avLst/>
                <a:gdLst>
                  <a:gd name="T0" fmla="*/ 151 w 219"/>
                  <a:gd name="T1" fmla="*/ 35 h 155"/>
                  <a:gd name="T2" fmla="*/ 185 w 219"/>
                  <a:gd name="T3" fmla="*/ 42 h 155"/>
                  <a:gd name="T4" fmla="*/ 203 w 219"/>
                  <a:gd name="T5" fmla="*/ 42 h 155"/>
                  <a:gd name="T6" fmla="*/ 209 w 219"/>
                  <a:gd name="T7" fmla="*/ 48 h 155"/>
                  <a:gd name="T8" fmla="*/ 202 w 219"/>
                  <a:gd name="T9" fmla="*/ 53 h 155"/>
                  <a:gd name="T10" fmla="*/ 190 w 219"/>
                  <a:gd name="T11" fmla="*/ 54 h 155"/>
                  <a:gd name="T12" fmla="*/ 169 w 219"/>
                  <a:gd name="T13" fmla="*/ 64 h 155"/>
                  <a:gd name="T14" fmla="*/ 194 w 219"/>
                  <a:gd name="T15" fmla="*/ 69 h 155"/>
                  <a:gd name="T16" fmla="*/ 219 w 219"/>
                  <a:gd name="T17" fmla="*/ 70 h 155"/>
                  <a:gd name="T18" fmla="*/ 193 w 219"/>
                  <a:gd name="T19" fmla="*/ 82 h 155"/>
                  <a:gd name="T20" fmla="*/ 145 w 219"/>
                  <a:gd name="T21" fmla="*/ 92 h 155"/>
                  <a:gd name="T22" fmla="*/ 144 w 219"/>
                  <a:gd name="T23" fmla="*/ 104 h 155"/>
                  <a:gd name="T24" fmla="*/ 157 w 219"/>
                  <a:gd name="T25" fmla="*/ 142 h 155"/>
                  <a:gd name="T26" fmla="*/ 153 w 219"/>
                  <a:gd name="T27" fmla="*/ 154 h 155"/>
                  <a:gd name="T28" fmla="*/ 140 w 219"/>
                  <a:gd name="T29" fmla="*/ 151 h 155"/>
                  <a:gd name="T30" fmla="*/ 126 w 219"/>
                  <a:gd name="T31" fmla="*/ 136 h 155"/>
                  <a:gd name="T32" fmla="*/ 115 w 219"/>
                  <a:gd name="T33" fmla="*/ 106 h 155"/>
                  <a:gd name="T34" fmla="*/ 118 w 219"/>
                  <a:gd name="T35" fmla="*/ 105 h 155"/>
                  <a:gd name="T36" fmla="*/ 131 w 219"/>
                  <a:gd name="T37" fmla="*/ 125 h 155"/>
                  <a:gd name="T38" fmla="*/ 142 w 219"/>
                  <a:gd name="T39" fmla="*/ 134 h 155"/>
                  <a:gd name="T40" fmla="*/ 142 w 219"/>
                  <a:gd name="T41" fmla="*/ 119 h 155"/>
                  <a:gd name="T42" fmla="*/ 123 w 219"/>
                  <a:gd name="T43" fmla="*/ 97 h 155"/>
                  <a:gd name="T44" fmla="*/ 120 w 219"/>
                  <a:gd name="T45" fmla="*/ 94 h 155"/>
                  <a:gd name="T46" fmla="*/ 99 w 219"/>
                  <a:gd name="T47" fmla="*/ 66 h 155"/>
                  <a:gd name="T48" fmla="*/ 61 w 219"/>
                  <a:gd name="T49" fmla="*/ 43 h 155"/>
                  <a:gd name="T50" fmla="*/ 19 w 219"/>
                  <a:gd name="T51" fmla="*/ 36 h 155"/>
                  <a:gd name="T52" fmla="*/ 3 w 219"/>
                  <a:gd name="T53" fmla="*/ 33 h 155"/>
                  <a:gd name="T54" fmla="*/ 4 w 219"/>
                  <a:gd name="T55" fmla="*/ 17 h 155"/>
                  <a:gd name="T56" fmla="*/ 31 w 219"/>
                  <a:gd name="T57" fmla="*/ 3 h 155"/>
                  <a:gd name="T58" fmla="*/ 46 w 219"/>
                  <a:gd name="T59" fmla="*/ 4 h 155"/>
                  <a:gd name="T60" fmla="*/ 38 w 219"/>
                  <a:gd name="T61" fmla="*/ 24 h 155"/>
                  <a:gd name="T62" fmla="*/ 57 w 219"/>
                  <a:gd name="T63" fmla="*/ 34 h 155"/>
                  <a:gd name="T64" fmla="*/ 109 w 219"/>
                  <a:gd name="T65" fmla="*/ 66 h 155"/>
                  <a:gd name="T66" fmla="*/ 124 w 219"/>
                  <a:gd name="T67" fmla="*/ 61 h 155"/>
                  <a:gd name="T68" fmla="*/ 113 w 219"/>
                  <a:gd name="T69" fmla="*/ 59 h 155"/>
                  <a:gd name="T70" fmla="*/ 112 w 219"/>
                  <a:gd name="T71" fmla="*/ 57 h 155"/>
                  <a:gd name="T72" fmla="*/ 142 w 219"/>
                  <a:gd name="T73" fmla="*/ 48 h 155"/>
                  <a:gd name="T74" fmla="*/ 168 w 219"/>
                  <a:gd name="T75" fmla="*/ 51 h 155"/>
                  <a:gd name="T76" fmla="*/ 129 w 219"/>
                  <a:gd name="T77" fmla="*/ 45 h 155"/>
                  <a:gd name="T78" fmla="*/ 111 w 219"/>
                  <a:gd name="T79" fmla="*/ 52 h 155"/>
                  <a:gd name="T80" fmla="*/ 102 w 219"/>
                  <a:gd name="T81" fmla="*/ 53 h 155"/>
                  <a:gd name="T82" fmla="*/ 100 w 219"/>
                  <a:gd name="T83" fmla="*/ 50 h 155"/>
                  <a:gd name="T84" fmla="*/ 113 w 219"/>
                  <a:gd name="T85" fmla="*/ 43 h 155"/>
                  <a:gd name="T86" fmla="*/ 110 w 219"/>
                  <a:gd name="T87" fmla="*/ 40 h 155"/>
                  <a:gd name="T88" fmla="*/ 101 w 219"/>
                  <a:gd name="T89" fmla="*/ 41 h 155"/>
                  <a:gd name="T90" fmla="*/ 91 w 219"/>
                  <a:gd name="T91" fmla="*/ 37 h 155"/>
                  <a:gd name="T92" fmla="*/ 97 w 219"/>
                  <a:gd name="T93" fmla="*/ 24 h 155"/>
                  <a:gd name="T94" fmla="*/ 119 w 219"/>
                  <a:gd name="T95" fmla="*/ 19 h 155"/>
                  <a:gd name="T96" fmla="*/ 115 w 219"/>
                  <a:gd name="T97" fmla="*/ 29 h 155"/>
                  <a:gd name="T98" fmla="*/ 136 w 219"/>
                  <a:gd name="T99" fmla="*/ 28 h 155"/>
                  <a:gd name="T100" fmla="*/ 156 w 219"/>
                  <a:gd name="T101" fmla="*/ 13 h 155"/>
                  <a:gd name="T102" fmla="*/ 168 w 219"/>
                  <a:gd name="T103" fmla="*/ 13 h 155"/>
                  <a:gd name="T104" fmla="*/ 164 w 219"/>
                  <a:gd name="T105" fmla="*/ 27 h 155"/>
                  <a:gd name="T106" fmla="*/ 152 w 219"/>
                  <a:gd name="T107" fmla="*/ 33 h 155"/>
                  <a:gd name="T108" fmla="*/ 151 w 219"/>
                  <a:gd name="T109" fmla="*/ 35 h 155"/>
                  <a:gd name="T110" fmla="*/ 126 w 219"/>
                  <a:gd name="T111" fmla="*/ 76 h 155"/>
                  <a:gd name="T112" fmla="*/ 124 w 219"/>
                  <a:gd name="T113" fmla="*/ 80 h 155"/>
                  <a:gd name="T114" fmla="*/ 137 w 219"/>
                  <a:gd name="T115" fmla="*/ 86 h 155"/>
                  <a:gd name="T116" fmla="*/ 138 w 219"/>
                  <a:gd name="T117" fmla="*/ 79 h 155"/>
                  <a:gd name="T118" fmla="*/ 126 w 219"/>
                  <a:gd name="T119" fmla="*/ 76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9" h="155">
                    <a:moveTo>
                      <a:pt x="151" y="35"/>
                    </a:moveTo>
                    <a:cubicBezTo>
                      <a:pt x="162" y="39"/>
                      <a:pt x="172" y="45"/>
                      <a:pt x="185" y="42"/>
                    </a:cubicBezTo>
                    <a:cubicBezTo>
                      <a:pt x="191" y="41"/>
                      <a:pt x="197" y="41"/>
                      <a:pt x="203" y="42"/>
                    </a:cubicBezTo>
                    <a:cubicBezTo>
                      <a:pt x="205" y="42"/>
                      <a:pt x="207" y="46"/>
                      <a:pt x="209" y="48"/>
                    </a:cubicBezTo>
                    <a:cubicBezTo>
                      <a:pt x="207" y="50"/>
                      <a:pt x="205" y="53"/>
                      <a:pt x="202" y="53"/>
                    </a:cubicBezTo>
                    <a:cubicBezTo>
                      <a:pt x="198" y="54"/>
                      <a:pt x="194" y="54"/>
                      <a:pt x="190" y="54"/>
                    </a:cubicBezTo>
                    <a:cubicBezTo>
                      <a:pt x="181" y="53"/>
                      <a:pt x="175" y="57"/>
                      <a:pt x="169" y="64"/>
                    </a:cubicBezTo>
                    <a:cubicBezTo>
                      <a:pt x="177" y="70"/>
                      <a:pt x="185" y="72"/>
                      <a:pt x="194" y="69"/>
                    </a:cubicBezTo>
                    <a:cubicBezTo>
                      <a:pt x="203" y="66"/>
                      <a:pt x="211" y="64"/>
                      <a:pt x="219" y="70"/>
                    </a:cubicBezTo>
                    <a:cubicBezTo>
                      <a:pt x="213" y="82"/>
                      <a:pt x="204" y="86"/>
                      <a:pt x="193" y="82"/>
                    </a:cubicBezTo>
                    <a:cubicBezTo>
                      <a:pt x="175" y="77"/>
                      <a:pt x="159" y="82"/>
                      <a:pt x="145" y="92"/>
                    </a:cubicBezTo>
                    <a:cubicBezTo>
                      <a:pt x="139" y="96"/>
                      <a:pt x="142" y="100"/>
                      <a:pt x="144" y="104"/>
                    </a:cubicBezTo>
                    <a:cubicBezTo>
                      <a:pt x="153" y="115"/>
                      <a:pt x="157" y="128"/>
                      <a:pt x="157" y="142"/>
                    </a:cubicBezTo>
                    <a:cubicBezTo>
                      <a:pt x="157" y="146"/>
                      <a:pt x="155" y="153"/>
                      <a:pt x="153" y="154"/>
                    </a:cubicBezTo>
                    <a:cubicBezTo>
                      <a:pt x="149" y="155"/>
                      <a:pt x="143" y="153"/>
                      <a:pt x="140" y="151"/>
                    </a:cubicBezTo>
                    <a:cubicBezTo>
                      <a:pt x="134" y="147"/>
                      <a:pt x="129" y="142"/>
                      <a:pt x="126" y="136"/>
                    </a:cubicBezTo>
                    <a:cubicBezTo>
                      <a:pt x="121" y="126"/>
                      <a:pt x="119" y="116"/>
                      <a:pt x="115" y="106"/>
                    </a:cubicBezTo>
                    <a:cubicBezTo>
                      <a:pt x="116" y="106"/>
                      <a:pt x="117" y="105"/>
                      <a:pt x="118" y="105"/>
                    </a:cubicBezTo>
                    <a:cubicBezTo>
                      <a:pt x="122" y="111"/>
                      <a:pt x="126" y="118"/>
                      <a:pt x="131" y="125"/>
                    </a:cubicBezTo>
                    <a:cubicBezTo>
                      <a:pt x="134" y="128"/>
                      <a:pt x="138" y="131"/>
                      <a:pt x="142" y="134"/>
                    </a:cubicBezTo>
                    <a:cubicBezTo>
                      <a:pt x="142" y="129"/>
                      <a:pt x="144" y="124"/>
                      <a:pt x="142" y="119"/>
                    </a:cubicBezTo>
                    <a:cubicBezTo>
                      <a:pt x="138" y="110"/>
                      <a:pt x="135" y="99"/>
                      <a:pt x="123" y="97"/>
                    </a:cubicBezTo>
                    <a:cubicBezTo>
                      <a:pt x="122" y="97"/>
                      <a:pt x="120" y="95"/>
                      <a:pt x="120" y="94"/>
                    </a:cubicBezTo>
                    <a:cubicBezTo>
                      <a:pt x="119" y="80"/>
                      <a:pt x="108" y="73"/>
                      <a:pt x="99" y="66"/>
                    </a:cubicBezTo>
                    <a:cubicBezTo>
                      <a:pt x="87" y="58"/>
                      <a:pt x="74" y="50"/>
                      <a:pt x="61" y="43"/>
                    </a:cubicBezTo>
                    <a:cubicBezTo>
                      <a:pt x="48" y="36"/>
                      <a:pt x="34" y="34"/>
                      <a:pt x="19" y="36"/>
                    </a:cubicBezTo>
                    <a:cubicBezTo>
                      <a:pt x="14" y="37"/>
                      <a:pt x="5" y="37"/>
                      <a:pt x="3" y="33"/>
                    </a:cubicBezTo>
                    <a:cubicBezTo>
                      <a:pt x="0" y="30"/>
                      <a:pt x="2" y="22"/>
                      <a:pt x="4" y="17"/>
                    </a:cubicBezTo>
                    <a:cubicBezTo>
                      <a:pt x="10" y="3"/>
                      <a:pt x="17" y="0"/>
                      <a:pt x="31" y="3"/>
                    </a:cubicBezTo>
                    <a:cubicBezTo>
                      <a:pt x="36" y="3"/>
                      <a:pt x="40" y="4"/>
                      <a:pt x="46" y="4"/>
                    </a:cubicBezTo>
                    <a:cubicBezTo>
                      <a:pt x="43" y="11"/>
                      <a:pt x="41" y="17"/>
                      <a:pt x="38" y="24"/>
                    </a:cubicBezTo>
                    <a:cubicBezTo>
                      <a:pt x="44" y="27"/>
                      <a:pt x="51" y="31"/>
                      <a:pt x="57" y="34"/>
                    </a:cubicBezTo>
                    <a:cubicBezTo>
                      <a:pt x="75" y="45"/>
                      <a:pt x="92" y="55"/>
                      <a:pt x="109" y="66"/>
                    </a:cubicBezTo>
                    <a:cubicBezTo>
                      <a:pt x="117" y="71"/>
                      <a:pt x="120" y="69"/>
                      <a:pt x="124" y="61"/>
                    </a:cubicBezTo>
                    <a:cubicBezTo>
                      <a:pt x="120" y="61"/>
                      <a:pt x="116" y="60"/>
                      <a:pt x="113" y="59"/>
                    </a:cubicBezTo>
                    <a:cubicBezTo>
                      <a:pt x="113" y="58"/>
                      <a:pt x="112" y="58"/>
                      <a:pt x="112" y="57"/>
                    </a:cubicBezTo>
                    <a:cubicBezTo>
                      <a:pt x="122" y="54"/>
                      <a:pt x="132" y="51"/>
                      <a:pt x="142" y="48"/>
                    </a:cubicBezTo>
                    <a:cubicBezTo>
                      <a:pt x="147" y="60"/>
                      <a:pt x="157" y="61"/>
                      <a:pt x="168" y="51"/>
                    </a:cubicBezTo>
                    <a:cubicBezTo>
                      <a:pt x="160" y="42"/>
                      <a:pt x="142" y="39"/>
                      <a:pt x="129" y="45"/>
                    </a:cubicBezTo>
                    <a:cubicBezTo>
                      <a:pt x="123" y="47"/>
                      <a:pt x="117" y="50"/>
                      <a:pt x="111" y="52"/>
                    </a:cubicBezTo>
                    <a:cubicBezTo>
                      <a:pt x="109" y="53"/>
                      <a:pt x="105" y="52"/>
                      <a:pt x="102" y="53"/>
                    </a:cubicBezTo>
                    <a:cubicBezTo>
                      <a:pt x="102" y="52"/>
                      <a:pt x="101" y="51"/>
                      <a:pt x="100" y="50"/>
                    </a:cubicBezTo>
                    <a:cubicBezTo>
                      <a:pt x="104" y="47"/>
                      <a:pt x="109" y="45"/>
                      <a:pt x="113" y="43"/>
                    </a:cubicBezTo>
                    <a:cubicBezTo>
                      <a:pt x="112" y="42"/>
                      <a:pt x="111" y="41"/>
                      <a:pt x="110" y="40"/>
                    </a:cubicBezTo>
                    <a:cubicBezTo>
                      <a:pt x="107" y="40"/>
                      <a:pt x="104" y="41"/>
                      <a:pt x="101" y="41"/>
                    </a:cubicBezTo>
                    <a:cubicBezTo>
                      <a:pt x="98" y="40"/>
                      <a:pt x="92" y="39"/>
                      <a:pt x="91" y="37"/>
                    </a:cubicBezTo>
                    <a:cubicBezTo>
                      <a:pt x="89" y="31"/>
                      <a:pt x="91" y="26"/>
                      <a:pt x="97" y="24"/>
                    </a:cubicBezTo>
                    <a:cubicBezTo>
                      <a:pt x="104" y="22"/>
                      <a:pt x="111" y="21"/>
                      <a:pt x="119" y="19"/>
                    </a:cubicBezTo>
                    <a:cubicBezTo>
                      <a:pt x="117" y="23"/>
                      <a:pt x="116" y="26"/>
                      <a:pt x="115" y="29"/>
                    </a:cubicBezTo>
                    <a:cubicBezTo>
                      <a:pt x="123" y="34"/>
                      <a:pt x="130" y="32"/>
                      <a:pt x="136" y="28"/>
                    </a:cubicBezTo>
                    <a:cubicBezTo>
                      <a:pt x="143" y="23"/>
                      <a:pt x="149" y="17"/>
                      <a:pt x="156" y="13"/>
                    </a:cubicBezTo>
                    <a:cubicBezTo>
                      <a:pt x="159" y="11"/>
                      <a:pt x="165" y="11"/>
                      <a:pt x="168" y="13"/>
                    </a:cubicBezTo>
                    <a:cubicBezTo>
                      <a:pt x="172" y="15"/>
                      <a:pt x="169" y="25"/>
                      <a:pt x="164" y="27"/>
                    </a:cubicBezTo>
                    <a:cubicBezTo>
                      <a:pt x="160" y="29"/>
                      <a:pt x="156" y="31"/>
                      <a:pt x="152" y="33"/>
                    </a:cubicBezTo>
                    <a:cubicBezTo>
                      <a:pt x="151" y="34"/>
                      <a:pt x="151" y="34"/>
                      <a:pt x="151" y="35"/>
                    </a:cubicBezTo>
                    <a:close/>
                    <a:moveTo>
                      <a:pt x="126" y="76"/>
                    </a:moveTo>
                    <a:cubicBezTo>
                      <a:pt x="125" y="77"/>
                      <a:pt x="125" y="78"/>
                      <a:pt x="124" y="80"/>
                    </a:cubicBezTo>
                    <a:cubicBezTo>
                      <a:pt x="128" y="82"/>
                      <a:pt x="132" y="84"/>
                      <a:pt x="137" y="86"/>
                    </a:cubicBezTo>
                    <a:cubicBezTo>
                      <a:pt x="137" y="83"/>
                      <a:pt x="139" y="81"/>
                      <a:pt x="138" y="79"/>
                    </a:cubicBezTo>
                    <a:cubicBezTo>
                      <a:pt x="135" y="72"/>
                      <a:pt x="130" y="74"/>
                      <a:pt x="126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13"/>
              <p:cNvSpPr/>
              <p:nvPr/>
            </p:nvSpPr>
            <p:spPr bwMode="auto">
              <a:xfrm>
                <a:off x="4657725" y="4679950"/>
                <a:ext cx="366713" cy="349250"/>
              </a:xfrm>
              <a:custGeom>
                <a:avLst/>
                <a:gdLst>
                  <a:gd name="T0" fmla="*/ 59 w 145"/>
                  <a:gd name="T1" fmla="*/ 69 h 138"/>
                  <a:gd name="T2" fmla="*/ 18 w 145"/>
                  <a:gd name="T3" fmla="*/ 105 h 138"/>
                  <a:gd name="T4" fmla="*/ 0 w 145"/>
                  <a:gd name="T5" fmla="*/ 104 h 138"/>
                  <a:gd name="T6" fmla="*/ 18 w 145"/>
                  <a:gd name="T7" fmla="*/ 38 h 138"/>
                  <a:gd name="T8" fmla="*/ 23 w 145"/>
                  <a:gd name="T9" fmla="*/ 21 h 138"/>
                  <a:gd name="T10" fmla="*/ 21 w 145"/>
                  <a:gd name="T11" fmla="*/ 5 h 138"/>
                  <a:gd name="T12" fmla="*/ 20 w 145"/>
                  <a:gd name="T13" fmla="*/ 1 h 138"/>
                  <a:gd name="T14" fmla="*/ 24 w 145"/>
                  <a:gd name="T15" fmla="*/ 0 h 138"/>
                  <a:gd name="T16" fmla="*/ 62 w 145"/>
                  <a:gd name="T17" fmla="*/ 23 h 138"/>
                  <a:gd name="T18" fmla="*/ 56 w 145"/>
                  <a:gd name="T19" fmla="*/ 25 h 138"/>
                  <a:gd name="T20" fmla="*/ 43 w 145"/>
                  <a:gd name="T21" fmla="*/ 33 h 138"/>
                  <a:gd name="T22" fmla="*/ 31 w 145"/>
                  <a:gd name="T23" fmla="*/ 84 h 138"/>
                  <a:gd name="T24" fmla="*/ 63 w 145"/>
                  <a:gd name="T25" fmla="*/ 56 h 138"/>
                  <a:gd name="T26" fmla="*/ 66 w 145"/>
                  <a:gd name="T27" fmla="*/ 33 h 138"/>
                  <a:gd name="T28" fmla="*/ 64 w 145"/>
                  <a:gd name="T29" fmla="*/ 28 h 138"/>
                  <a:gd name="T30" fmla="*/ 66 w 145"/>
                  <a:gd name="T31" fmla="*/ 26 h 138"/>
                  <a:gd name="T32" fmla="*/ 106 w 145"/>
                  <a:gd name="T33" fmla="*/ 50 h 138"/>
                  <a:gd name="T34" fmla="*/ 106 w 145"/>
                  <a:gd name="T35" fmla="*/ 52 h 138"/>
                  <a:gd name="T36" fmla="*/ 100 w 145"/>
                  <a:gd name="T37" fmla="*/ 52 h 138"/>
                  <a:gd name="T38" fmla="*/ 88 w 145"/>
                  <a:gd name="T39" fmla="*/ 58 h 138"/>
                  <a:gd name="T40" fmla="*/ 76 w 145"/>
                  <a:gd name="T41" fmla="*/ 110 h 138"/>
                  <a:gd name="T42" fmla="*/ 96 w 145"/>
                  <a:gd name="T43" fmla="*/ 93 h 138"/>
                  <a:gd name="T44" fmla="*/ 113 w 145"/>
                  <a:gd name="T45" fmla="*/ 79 h 138"/>
                  <a:gd name="T46" fmla="*/ 113 w 145"/>
                  <a:gd name="T47" fmla="*/ 60 h 138"/>
                  <a:gd name="T48" fmla="*/ 112 w 145"/>
                  <a:gd name="T49" fmla="*/ 56 h 138"/>
                  <a:gd name="T50" fmla="*/ 145 w 145"/>
                  <a:gd name="T51" fmla="*/ 73 h 138"/>
                  <a:gd name="T52" fmla="*/ 139 w 145"/>
                  <a:gd name="T53" fmla="*/ 76 h 138"/>
                  <a:gd name="T54" fmla="*/ 123 w 145"/>
                  <a:gd name="T55" fmla="*/ 80 h 138"/>
                  <a:gd name="T56" fmla="*/ 62 w 145"/>
                  <a:gd name="T57" fmla="*/ 132 h 138"/>
                  <a:gd name="T58" fmla="*/ 44 w 145"/>
                  <a:gd name="T59" fmla="*/ 131 h 138"/>
                  <a:gd name="T60" fmla="*/ 61 w 145"/>
                  <a:gd name="T61" fmla="*/ 70 h 138"/>
                  <a:gd name="T62" fmla="*/ 59 w 145"/>
                  <a:gd name="T63" fmla="*/ 6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8">
                    <a:moveTo>
                      <a:pt x="59" y="69"/>
                    </a:moveTo>
                    <a:cubicBezTo>
                      <a:pt x="45" y="81"/>
                      <a:pt x="31" y="92"/>
                      <a:pt x="18" y="105"/>
                    </a:cubicBezTo>
                    <a:cubicBezTo>
                      <a:pt x="11" y="110"/>
                      <a:pt x="6" y="112"/>
                      <a:pt x="0" y="104"/>
                    </a:cubicBezTo>
                    <a:cubicBezTo>
                      <a:pt x="6" y="83"/>
                      <a:pt x="12" y="61"/>
                      <a:pt x="18" y="38"/>
                    </a:cubicBezTo>
                    <a:cubicBezTo>
                      <a:pt x="19" y="33"/>
                      <a:pt x="22" y="27"/>
                      <a:pt x="23" y="21"/>
                    </a:cubicBezTo>
                    <a:cubicBezTo>
                      <a:pt x="23" y="16"/>
                      <a:pt x="21" y="10"/>
                      <a:pt x="21" y="5"/>
                    </a:cubicBezTo>
                    <a:cubicBezTo>
                      <a:pt x="21" y="4"/>
                      <a:pt x="20" y="2"/>
                      <a:pt x="20" y="1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36" y="8"/>
                      <a:pt x="48" y="15"/>
                      <a:pt x="62" y="23"/>
                    </a:cubicBezTo>
                    <a:cubicBezTo>
                      <a:pt x="59" y="24"/>
                      <a:pt x="57" y="26"/>
                      <a:pt x="56" y="25"/>
                    </a:cubicBezTo>
                    <a:cubicBezTo>
                      <a:pt x="48" y="21"/>
                      <a:pt x="45" y="26"/>
                      <a:pt x="43" y="33"/>
                    </a:cubicBezTo>
                    <a:cubicBezTo>
                      <a:pt x="39" y="50"/>
                      <a:pt x="34" y="66"/>
                      <a:pt x="31" y="84"/>
                    </a:cubicBezTo>
                    <a:cubicBezTo>
                      <a:pt x="42" y="75"/>
                      <a:pt x="53" y="66"/>
                      <a:pt x="63" y="56"/>
                    </a:cubicBezTo>
                    <a:cubicBezTo>
                      <a:pt x="69" y="50"/>
                      <a:pt x="70" y="41"/>
                      <a:pt x="66" y="33"/>
                    </a:cubicBezTo>
                    <a:cubicBezTo>
                      <a:pt x="66" y="31"/>
                      <a:pt x="65" y="29"/>
                      <a:pt x="64" y="28"/>
                    </a:cubicBezTo>
                    <a:cubicBezTo>
                      <a:pt x="65" y="27"/>
                      <a:pt x="65" y="26"/>
                      <a:pt x="66" y="26"/>
                    </a:cubicBezTo>
                    <a:cubicBezTo>
                      <a:pt x="79" y="34"/>
                      <a:pt x="93" y="42"/>
                      <a:pt x="106" y="50"/>
                    </a:cubicBezTo>
                    <a:cubicBezTo>
                      <a:pt x="106" y="50"/>
                      <a:pt x="106" y="51"/>
                      <a:pt x="106" y="52"/>
                    </a:cubicBezTo>
                    <a:cubicBezTo>
                      <a:pt x="104" y="52"/>
                      <a:pt x="102" y="53"/>
                      <a:pt x="100" y="52"/>
                    </a:cubicBezTo>
                    <a:cubicBezTo>
                      <a:pt x="94" y="49"/>
                      <a:pt x="90" y="51"/>
                      <a:pt x="88" y="58"/>
                    </a:cubicBezTo>
                    <a:cubicBezTo>
                      <a:pt x="84" y="75"/>
                      <a:pt x="79" y="92"/>
                      <a:pt x="76" y="110"/>
                    </a:cubicBezTo>
                    <a:cubicBezTo>
                      <a:pt x="83" y="104"/>
                      <a:pt x="89" y="98"/>
                      <a:pt x="96" y="93"/>
                    </a:cubicBezTo>
                    <a:cubicBezTo>
                      <a:pt x="102" y="88"/>
                      <a:pt x="107" y="83"/>
                      <a:pt x="113" y="79"/>
                    </a:cubicBezTo>
                    <a:cubicBezTo>
                      <a:pt x="122" y="71"/>
                      <a:pt x="122" y="68"/>
                      <a:pt x="113" y="60"/>
                    </a:cubicBezTo>
                    <a:cubicBezTo>
                      <a:pt x="113" y="59"/>
                      <a:pt x="112" y="58"/>
                      <a:pt x="112" y="56"/>
                    </a:cubicBezTo>
                    <a:cubicBezTo>
                      <a:pt x="124" y="59"/>
                      <a:pt x="133" y="67"/>
                      <a:pt x="145" y="73"/>
                    </a:cubicBezTo>
                    <a:cubicBezTo>
                      <a:pt x="142" y="74"/>
                      <a:pt x="140" y="76"/>
                      <a:pt x="139" y="76"/>
                    </a:cubicBezTo>
                    <a:cubicBezTo>
                      <a:pt x="132" y="72"/>
                      <a:pt x="127" y="76"/>
                      <a:pt x="123" y="80"/>
                    </a:cubicBezTo>
                    <a:cubicBezTo>
                      <a:pt x="102" y="97"/>
                      <a:pt x="82" y="114"/>
                      <a:pt x="62" y="132"/>
                    </a:cubicBezTo>
                    <a:cubicBezTo>
                      <a:pt x="56" y="137"/>
                      <a:pt x="51" y="138"/>
                      <a:pt x="44" y="131"/>
                    </a:cubicBezTo>
                    <a:cubicBezTo>
                      <a:pt x="50" y="111"/>
                      <a:pt x="55" y="91"/>
                      <a:pt x="61" y="70"/>
                    </a:cubicBezTo>
                    <a:cubicBezTo>
                      <a:pt x="60" y="70"/>
                      <a:pt x="60" y="70"/>
                      <a:pt x="59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14"/>
              <p:cNvSpPr/>
              <p:nvPr/>
            </p:nvSpPr>
            <p:spPr bwMode="auto">
              <a:xfrm>
                <a:off x="6388100" y="1263650"/>
                <a:ext cx="366713" cy="339725"/>
              </a:xfrm>
              <a:custGeom>
                <a:avLst/>
                <a:gdLst>
                  <a:gd name="T0" fmla="*/ 66 w 145"/>
                  <a:gd name="T1" fmla="*/ 79 h 134"/>
                  <a:gd name="T2" fmla="*/ 45 w 145"/>
                  <a:gd name="T3" fmla="*/ 79 h 134"/>
                  <a:gd name="T4" fmla="*/ 23 w 145"/>
                  <a:gd name="T5" fmla="*/ 48 h 134"/>
                  <a:gd name="T6" fmla="*/ 28 w 145"/>
                  <a:gd name="T7" fmla="*/ 42 h 134"/>
                  <a:gd name="T8" fmla="*/ 33 w 145"/>
                  <a:gd name="T9" fmla="*/ 46 h 134"/>
                  <a:gd name="T10" fmla="*/ 77 w 145"/>
                  <a:gd name="T11" fmla="*/ 56 h 134"/>
                  <a:gd name="T12" fmla="*/ 81 w 145"/>
                  <a:gd name="T13" fmla="*/ 53 h 134"/>
                  <a:gd name="T14" fmla="*/ 93 w 145"/>
                  <a:gd name="T15" fmla="*/ 10 h 134"/>
                  <a:gd name="T16" fmla="*/ 96 w 145"/>
                  <a:gd name="T17" fmla="*/ 0 h 134"/>
                  <a:gd name="T18" fmla="*/ 106 w 145"/>
                  <a:gd name="T19" fmla="*/ 4 h 134"/>
                  <a:gd name="T20" fmla="*/ 116 w 145"/>
                  <a:gd name="T21" fmla="*/ 44 h 134"/>
                  <a:gd name="T22" fmla="*/ 124 w 145"/>
                  <a:gd name="T23" fmla="*/ 58 h 134"/>
                  <a:gd name="T24" fmla="*/ 143 w 145"/>
                  <a:gd name="T25" fmla="*/ 69 h 134"/>
                  <a:gd name="T26" fmla="*/ 136 w 145"/>
                  <a:gd name="T27" fmla="*/ 79 h 134"/>
                  <a:gd name="T28" fmla="*/ 124 w 145"/>
                  <a:gd name="T29" fmla="*/ 77 h 134"/>
                  <a:gd name="T30" fmla="*/ 90 w 145"/>
                  <a:gd name="T31" fmla="*/ 86 h 134"/>
                  <a:gd name="T32" fmla="*/ 52 w 145"/>
                  <a:gd name="T33" fmla="*/ 121 h 134"/>
                  <a:gd name="T34" fmla="*/ 10 w 145"/>
                  <a:gd name="T35" fmla="*/ 131 h 134"/>
                  <a:gd name="T36" fmla="*/ 2 w 145"/>
                  <a:gd name="T37" fmla="*/ 117 h 134"/>
                  <a:gd name="T38" fmla="*/ 14 w 145"/>
                  <a:gd name="T39" fmla="*/ 109 h 134"/>
                  <a:gd name="T40" fmla="*/ 33 w 145"/>
                  <a:gd name="T41" fmla="*/ 105 h 134"/>
                  <a:gd name="T42" fmla="*/ 66 w 145"/>
                  <a:gd name="T43" fmla="*/ 79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5" h="134">
                    <a:moveTo>
                      <a:pt x="66" y="79"/>
                    </a:moveTo>
                    <a:cubicBezTo>
                      <a:pt x="58" y="79"/>
                      <a:pt x="51" y="79"/>
                      <a:pt x="45" y="79"/>
                    </a:cubicBezTo>
                    <a:cubicBezTo>
                      <a:pt x="23" y="78"/>
                      <a:pt x="20" y="64"/>
                      <a:pt x="23" y="48"/>
                    </a:cubicBezTo>
                    <a:cubicBezTo>
                      <a:pt x="23" y="45"/>
                      <a:pt x="26" y="43"/>
                      <a:pt x="28" y="42"/>
                    </a:cubicBezTo>
                    <a:cubicBezTo>
                      <a:pt x="29" y="42"/>
                      <a:pt x="32" y="44"/>
                      <a:pt x="33" y="46"/>
                    </a:cubicBezTo>
                    <a:cubicBezTo>
                      <a:pt x="41" y="56"/>
                      <a:pt x="66" y="62"/>
                      <a:pt x="77" y="56"/>
                    </a:cubicBezTo>
                    <a:cubicBezTo>
                      <a:pt x="79" y="55"/>
                      <a:pt x="80" y="54"/>
                      <a:pt x="81" y="53"/>
                    </a:cubicBezTo>
                    <a:cubicBezTo>
                      <a:pt x="88" y="40"/>
                      <a:pt x="94" y="26"/>
                      <a:pt x="93" y="10"/>
                    </a:cubicBezTo>
                    <a:cubicBezTo>
                      <a:pt x="93" y="7"/>
                      <a:pt x="95" y="3"/>
                      <a:pt x="96" y="0"/>
                    </a:cubicBezTo>
                    <a:cubicBezTo>
                      <a:pt x="99" y="1"/>
                      <a:pt x="104" y="1"/>
                      <a:pt x="106" y="4"/>
                    </a:cubicBezTo>
                    <a:cubicBezTo>
                      <a:pt x="119" y="19"/>
                      <a:pt x="124" y="27"/>
                      <a:pt x="116" y="44"/>
                    </a:cubicBezTo>
                    <a:cubicBezTo>
                      <a:pt x="110" y="55"/>
                      <a:pt x="112" y="57"/>
                      <a:pt x="124" y="58"/>
                    </a:cubicBezTo>
                    <a:cubicBezTo>
                      <a:pt x="132" y="59"/>
                      <a:pt x="140" y="61"/>
                      <a:pt x="143" y="69"/>
                    </a:cubicBezTo>
                    <a:cubicBezTo>
                      <a:pt x="145" y="76"/>
                      <a:pt x="142" y="79"/>
                      <a:pt x="136" y="79"/>
                    </a:cubicBezTo>
                    <a:cubicBezTo>
                      <a:pt x="132" y="78"/>
                      <a:pt x="128" y="78"/>
                      <a:pt x="124" y="77"/>
                    </a:cubicBezTo>
                    <a:cubicBezTo>
                      <a:pt x="111" y="72"/>
                      <a:pt x="100" y="75"/>
                      <a:pt x="90" y="86"/>
                    </a:cubicBezTo>
                    <a:cubicBezTo>
                      <a:pt x="78" y="98"/>
                      <a:pt x="65" y="109"/>
                      <a:pt x="52" y="121"/>
                    </a:cubicBezTo>
                    <a:cubicBezTo>
                      <a:pt x="40" y="134"/>
                      <a:pt x="25" y="133"/>
                      <a:pt x="10" y="131"/>
                    </a:cubicBezTo>
                    <a:cubicBezTo>
                      <a:pt x="3" y="130"/>
                      <a:pt x="0" y="124"/>
                      <a:pt x="2" y="117"/>
                    </a:cubicBezTo>
                    <a:cubicBezTo>
                      <a:pt x="3" y="111"/>
                      <a:pt x="7" y="108"/>
                      <a:pt x="14" y="109"/>
                    </a:cubicBezTo>
                    <a:cubicBezTo>
                      <a:pt x="20" y="109"/>
                      <a:pt x="27" y="108"/>
                      <a:pt x="33" y="105"/>
                    </a:cubicBezTo>
                    <a:cubicBezTo>
                      <a:pt x="45" y="99"/>
                      <a:pt x="57" y="92"/>
                      <a:pt x="66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15"/>
              <p:cNvSpPr/>
              <p:nvPr/>
            </p:nvSpPr>
            <p:spPr bwMode="auto">
              <a:xfrm>
                <a:off x="4316413" y="4483100"/>
                <a:ext cx="387350" cy="379413"/>
              </a:xfrm>
              <a:custGeom>
                <a:avLst/>
                <a:gdLst>
                  <a:gd name="T0" fmla="*/ 66 w 153"/>
                  <a:gd name="T1" fmla="*/ 60 h 150"/>
                  <a:gd name="T2" fmla="*/ 92 w 153"/>
                  <a:gd name="T3" fmla="*/ 82 h 150"/>
                  <a:gd name="T4" fmla="*/ 112 w 153"/>
                  <a:gd name="T5" fmla="*/ 58 h 150"/>
                  <a:gd name="T6" fmla="*/ 112 w 153"/>
                  <a:gd name="T7" fmla="*/ 41 h 150"/>
                  <a:gd name="T8" fmla="*/ 153 w 153"/>
                  <a:gd name="T9" fmla="*/ 76 h 150"/>
                  <a:gd name="T10" fmla="*/ 143 w 153"/>
                  <a:gd name="T11" fmla="*/ 73 h 150"/>
                  <a:gd name="T12" fmla="*/ 130 w 153"/>
                  <a:gd name="T13" fmla="*/ 75 h 150"/>
                  <a:gd name="T14" fmla="*/ 84 w 153"/>
                  <a:gd name="T15" fmla="*/ 129 h 150"/>
                  <a:gd name="T16" fmla="*/ 84 w 153"/>
                  <a:gd name="T17" fmla="*/ 143 h 150"/>
                  <a:gd name="T18" fmla="*/ 86 w 153"/>
                  <a:gd name="T19" fmla="*/ 150 h 150"/>
                  <a:gd name="T20" fmla="*/ 47 w 153"/>
                  <a:gd name="T21" fmla="*/ 114 h 150"/>
                  <a:gd name="T22" fmla="*/ 71 w 153"/>
                  <a:gd name="T23" fmla="*/ 108 h 150"/>
                  <a:gd name="T24" fmla="*/ 88 w 153"/>
                  <a:gd name="T25" fmla="*/ 87 h 150"/>
                  <a:gd name="T26" fmla="*/ 62 w 153"/>
                  <a:gd name="T27" fmla="*/ 64 h 150"/>
                  <a:gd name="T28" fmla="*/ 39 w 153"/>
                  <a:gd name="T29" fmla="*/ 93 h 150"/>
                  <a:gd name="T30" fmla="*/ 39 w 153"/>
                  <a:gd name="T31" fmla="*/ 104 h 150"/>
                  <a:gd name="T32" fmla="*/ 41 w 153"/>
                  <a:gd name="T33" fmla="*/ 110 h 150"/>
                  <a:gd name="T34" fmla="*/ 39 w 153"/>
                  <a:gd name="T35" fmla="*/ 112 h 150"/>
                  <a:gd name="T36" fmla="*/ 0 w 153"/>
                  <a:gd name="T37" fmla="*/ 78 h 150"/>
                  <a:gd name="T38" fmla="*/ 1 w 153"/>
                  <a:gd name="T39" fmla="*/ 76 h 150"/>
                  <a:gd name="T40" fmla="*/ 6 w 153"/>
                  <a:gd name="T41" fmla="*/ 77 h 150"/>
                  <a:gd name="T42" fmla="*/ 22 w 153"/>
                  <a:gd name="T43" fmla="*/ 74 h 150"/>
                  <a:gd name="T44" fmla="*/ 65 w 153"/>
                  <a:gd name="T45" fmla="*/ 24 h 150"/>
                  <a:gd name="T46" fmla="*/ 66 w 153"/>
                  <a:gd name="T47" fmla="*/ 6 h 150"/>
                  <a:gd name="T48" fmla="*/ 67 w 153"/>
                  <a:gd name="T49" fmla="*/ 0 h 150"/>
                  <a:gd name="T50" fmla="*/ 107 w 153"/>
                  <a:gd name="T51" fmla="*/ 35 h 150"/>
                  <a:gd name="T52" fmla="*/ 99 w 153"/>
                  <a:gd name="T53" fmla="*/ 35 h 150"/>
                  <a:gd name="T54" fmla="*/ 85 w 153"/>
                  <a:gd name="T55" fmla="*/ 38 h 150"/>
                  <a:gd name="T56" fmla="*/ 66 w 153"/>
                  <a:gd name="T57" fmla="*/ 6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3" h="150">
                    <a:moveTo>
                      <a:pt x="66" y="60"/>
                    </a:moveTo>
                    <a:cubicBezTo>
                      <a:pt x="75" y="68"/>
                      <a:pt x="83" y="75"/>
                      <a:pt x="92" y="82"/>
                    </a:cubicBezTo>
                    <a:cubicBezTo>
                      <a:pt x="99" y="74"/>
                      <a:pt x="107" y="66"/>
                      <a:pt x="112" y="58"/>
                    </a:cubicBezTo>
                    <a:cubicBezTo>
                      <a:pt x="115" y="54"/>
                      <a:pt x="112" y="47"/>
                      <a:pt x="112" y="41"/>
                    </a:cubicBezTo>
                    <a:cubicBezTo>
                      <a:pt x="115" y="41"/>
                      <a:pt x="141" y="61"/>
                      <a:pt x="153" y="76"/>
                    </a:cubicBezTo>
                    <a:cubicBezTo>
                      <a:pt x="148" y="74"/>
                      <a:pt x="146" y="74"/>
                      <a:pt x="143" y="73"/>
                    </a:cubicBezTo>
                    <a:cubicBezTo>
                      <a:pt x="138" y="70"/>
                      <a:pt x="134" y="71"/>
                      <a:pt x="130" y="75"/>
                    </a:cubicBezTo>
                    <a:cubicBezTo>
                      <a:pt x="115" y="93"/>
                      <a:pt x="100" y="111"/>
                      <a:pt x="84" y="129"/>
                    </a:cubicBezTo>
                    <a:cubicBezTo>
                      <a:pt x="80" y="134"/>
                      <a:pt x="80" y="138"/>
                      <a:pt x="84" y="143"/>
                    </a:cubicBezTo>
                    <a:cubicBezTo>
                      <a:pt x="85" y="145"/>
                      <a:pt x="86" y="147"/>
                      <a:pt x="86" y="150"/>
                    </a:cubicBezTo>
                    <a:cubicBezTo>
                      <a:pt x="72" y="139"/>
                      <a:pt x="58" y="129"/>
                      <a:pt x="47" y="114"/>
                    </a:cubicBezTo>
                    <a:cubicBezTo>
                      <a:pt x="59" y="123"/>
                      <a:pt x="65" y="115"/>
                      <a:pt x="71" y="108"/>
                    </a:cubicBezTo>
                    <a:cubicBezTo>
                      <a:pt x="76" y="101"/>
                      <a:pt x="82" y="94"/>
                      <a:pt x="88" y="87"/>
                    </a:cubicBezTo>
                    <a:cubicBezTo>
                      <a:pt x="80" y="79"/>
                      <a:pt x="71" y="72"/>
                      <a:pt x="62" y="64"/>
                    </a:cubicBezTo>
                    <a:cubicBezTo>
                      <a:pt x="54" y="74"/>
                      <a:pt x="46" y="83"/>
                      <a:pt x="39" y="93"/>
                    </a:cubicBezTo>
                    <a:cubicBezTo>
                      <a:pt x="37" y="95"/>
                      <a:pt x="38" y="100"/>
                      <a:pt x="39" y="104"/>
                    </a:cubicBezTo>
                    <a:cubicBezTo>
                      <a:pt x="39" y="106"/>
                      <a:pt x="40" y="108"/>
                      <a:pt x="41" y="110"/>
                    </a:cubicBezTo>
                    <a:cubicBezTo>
                      <a:pt x="41" y="110"/>
                      <a:pt x="40" y="111"/>
                      <a:pt x="39" y="112"/>
                    </a:cubicBezTo>
                    <a:cubicBezTo>
                      <a:pt x="26" y="100"/>
                      <a:pt x="13" y="89"/>
                      <a:pt x="0" y="78"/>
                    </a:cubicBezTo>
                    <a:cubicBezTo>
                      <a:pt x="0" y="78"/>
                      <a:pt x="1" y="77"/>
                      <a:pt x="1" y="76"/>
                    </a:cubicBezTo>
                    <a:cubicBezTo>
                      <a:pt x="3" y="76"/>
                      <a:pt x="5" y="76"/>
                      <a:pt x="6" y="77"/>
                    </a:cubicBezTo>
                    <a:cubicBezTo>
                      <a:pt x="13" y="82"/>
                      <a:pt x="18" y="79"/>
                      <a:pt x="22" y="74"/>
                    </a:cubicBezTo>
                    <a:cubicBezTo>
                      <a:pt x="36" y="57"/>
                      <a:pt x="50" y="40"/>
                      <a:pt x="65" y="24"/>
                    </a:cubicBezTo>
                    <a:cubicBezTo>
                      <a:pt x="70" y="18"/>
                      <a:pt x="72" y="12"/>
                      <a:pt x="66" y="6"/>
                    </a:cubicBezTo>
                    <a:cubicBezTo>
                      <a:pt x="65" y="5"/>
                      <a:pt x="65" y="3"/>
                      <a:pt x="67" y="0"/>
                    </a:cubicBezTo>
                    <a:cubicBezTo>
                      <a:pt x="80" y="11"/>
                      <a:pt x="92" y="22"/>
                      <a:pt x="107" y="35"/>
                    </a:cubicBezTo>
                    <a:cubicBezTo>
                      <a:pt x="103" y="35"/>
                      <a:pt x="101" y="36"/>
                      <a:pt x="99" y="35"/>
                    </a:cubicBezTo>
                    <a:cubicBezTo>
                      <a:pt x="93" y="31"/>
                      <a:pt x="89" y="33"/>
                      <a:pt x="85" y="38"/>
                    </a:cubicBezTo>
                    <a:cubicBezTo>
                      <a:pt x="79" y="45"/>
                      <a:pt x="73" y="52"/>
                      <a:pt x="6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16"/>
              <p:cNvSpPr>
                <a:spLocks noEditPoints="1"/>
              </p:cNvSpPr>
              <p:nvPr/>
            </p:nvSpPr>
            <p:spPr bwMode="auto">
              <a:xfrm>
                <a:off x="7073900" y="4445000"/>
                <a:ext cx="347663" cy="314325"/>
              </a:xfrm>
              <a:custGeom>
                <a:avLst/>
                <a:gdLst>
                  <a:gd name="T0" fmla="*/ 109 w 138"/>
                  <a:gd name="T1" fmla="*/ 88 h 124"/>
                  <a:gd name="T2" fmla="*/ 72 w 138"/>
                  <a:gd name="T3" fmla="*/ 124 h 124"/>
                  <a:gd name="T4" fmla="*/ 70 w 138"/>
                  <a:gd name="T5" fmla="*/ 123 h 124"/>
                  <a:gd name="T6" fmla="*/ 72 w 138"/>
                  <a:gd name="T7" fmla="*/ 117 h 124"/>
                  <a:gd name="T8" fmla="*/ 70 w 138"/>
                  <a:gd name="T9" fmla="*/ 102 h 124"/>
                  <a:gd name="T10" fmla="*/ 25 w 138"/>
                  <a:gd name="T11" fmla="*/ 57 h 124"/>
                  <a:gd name="T12" fmla="*/ 4 w 138"/>
                  <a:gd name="T13" fmla="*/ 54 h 124"/>
                  <a:gd name="T14" fmla="*/ 0 w 138"/>
                  <a:gd name="T15" fmla="*/ 55 h 124"/>
                  <a:gd name="T16" fmla="*/ 1 w 138"/>
                  <a:gd name="T17" fmla="*/ 50 h 124"/>
                  <a:gd name="T18" fmla="*/ 42 w 138"/>
                  <a:gd name="T19" fmla="*/ 10 h 124"/>
                  <a:gd name="T20" fmla="*/ 66 w 138"/>
                  <a:gd name="T21" fmla="*/ 0 h 124"/>
                  <a:gd name="T22" fmla="*/ 86 w 138"/>
                  <a:gd name="T23" fmla="*/ 32 h 124"/>
                  <a:gd name="T24" fmla="*/ 75 w 138"/>
                  <a:gd name="T25" fmla="*/ 51 h 124"/>
                  <a:gd name="T26" fmla="*/ 116 w 138"/>
                  <a:gd name="T27" fmla="*/ 52 h 124"/>
                  <a:gd name="T28" fmla="*/ 127 w 138"/>
                  <a:gd name="T29" fmla="*/ 53 h 124"/>
                  <a:gd name="T30" fmla="*/ 125 w 138"/>
                  <a:gd name="T31" fmla="*/ 44 h 124"/>
                  <a:gd name="T32" fmla="*/ 126 w 138"/>
                  <a:gd name="T33" fmla="*/ 38 h 124"/>
                  <a:gd name="T34" fmla="*/ 130 w 138"/>
                  <a:gd name="T35" fmla="*/ 67 h 124"/>
                  <a:gd name="T36" fmla="*/ 100 w 138"/>
                  <a:gd name="T37" fmla="*/ 72 h 124"/>
                  <a:gd name="T38" fmla="*/ 88 w 138"/>
                  <a:gd name="T39" fmla="*/ 60 h 124"/>
                  <a:gd name="T40" fmla="*/ 64 w 138"/>
                  <a:gd name="T41" fmla="*/ 63 h 124"/>
                  <a:gd name="T42" fmla="*/ 90 w 138"/>
                  <a:gd name="T43" fmla="*/ 88 h 124"/>
                  <a:gd name="T44" fmla="*/ 101 w 138"/>
                  <a:gd name="T45" fmla="*/ 87 h 124"/>
                  <a:gd name="T46" fmla="*/ 108 w 138"/>
                  <a:gd name="T47" fmla="*/ 85 h 124"/>
                  <a:gd name="T48" fmla="*/ 109 w 138"/>
                  <a:gd name="T49" fmla="*/ 88 h 124"/>
                  <a:gd name="T50" fmla="*/ 58 w 138"/>
                  <a:gd name="T51" fmla="*/ 61 h 124"/>
                  <a:gd name="T52" fmla="*/ 71 w 138"/>
                  <a:gd name="T53" fmla="*/ 36 h 124"/>
                  <a:gd name="T54" fmla="*/ 53 w 138"/>
                  <a:gd name="T55" fmla="*/ 19 h 124"/>
                  <a:gd name="T56" fmla="*/ 35 w 138"/>
                  <a:gd name="T57" fmla="*/ 26 h 124"/>
                  <a:gd name="T58" fmla="*/ 40 w 138"/>
                  <a:gd name="T59" fmla="*/ 39 h 124"/>
                  <a:gd name="T60" fmla="*/ 58 w 138"/>
                  <a:gd name="T61" fmla="*/ 6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24">
                    <a:moveTo>
                      <a:pt x="109" y="88"/>
                    </a:moveTo>
                    <a:cubicBezTo>
                      <a:pt x="97" y="100"/>
                      <a:pt x="85" y="112"/>
                      <a:pt x="72" y="124"/>
                    </a:cubicBezTo>
                    <a:cubicBezTo>
                      <a:pt x="72" y="124"/>
                      <a:pt x="71" y="124"/>
                      <a:pt x="70" y="123"/>
                    </a:cubicBezTo>
                    <a:cubicBezTo>
                      <a:pt x="71" y="121"/>
                      <a:pt x="71" y="119"/>
                      <a:pt x="72" y="117"/>
                    </a:cubicBezTo>
                    <a:cubicBezTo>
                      <a:pt x="76" y="112"/>
                      <a:pt x="75" y="107"/>
                      <a:pt x="70" y="102"/>
                    </a:cubicBezTo>
                    <a:cubicBezTo>
                      <a:pt x="55" y="87"/>
                      <a:pt x="40" y="72"/>
                      <a:pt x="25" y="57"/>
                    </a:cubicBezTo>
                    <a:cubicBezTo>
                      <a:pt x="18" y="50"/>
                      <a:pt x="12" y="46"/>
                      <a:pt x="4" y="54"/>
                    </a:cubicBezTo>
                    <a:cubicBezTo>
                      <a:pt x="4" y="55"/>
                      <a:pt x="2" y="55"/>
                      <a:pt x="0" y="55"/>
                    </a:cubicBezTo>
                    <a:cubicBezTo>
                      <a:pt x="1" y="53"/>
                      <a:pt x="1" y="51"/>
                      <a:pt x="1" y="50"/>
                    </a:cubicBezTo>
                    <a:cubicBezTo>
                      <a:pt x="15" y="37"/>
                      <a:pt x="28" y="23"/>
                      <a:pt x="42" y="10"/>
                    </a:cubicBezTo>
                    <a:cubicBezTo>
                      <a:pt x="49" y="5"/>
                      <a:pt x="58" y="1"/>
                      <a:pt x="66" y="0"/>
                    </a:cubicBezTo>
                    <a:cubicBezTo>
                      <a:pt x="83" y="0"/>
                      <a:pt x="93" y="17"/>
                      <a:pt x="86" y="32"/>
                    </a:cubicBezTo>
                    <a:cubicBezTo>
                      <a:pt x="84" y="38"/>
                      <a:pt x="79" y="43"/>
                      <a:pt x="75" y="51"/>
                    </a:cubicBezTo>
                    <a:cubicBezTo>
                      <a:pt x="90" y="39"/>
                      <a:pt x="103" y="44"/>
                      <a:pt x="116" y="52"/>
                    </a:cubicBezTo>
                    <a:cubicBezTo>
                      <a:pt x="119" y="53"/>
                      <a:pt x="123" y="53"/>
                      <a:pt x="127" y="53"/>
                    </a:cubicBezTo>
                    <a:cubicBezTo>
                      <a:pt x="126" y="50"/>
                      <a:pt x="126" y="47"/>
                      <a:pt x="125" y="44"/>
                    </a:cubicBezTo>
                    <a:cubicBezTo>
                      <a:pt x="125" y="42"/>
                      <a:pt x="125" y="40"/>
                      <a:pt x="126" y="38"/>
                    </a:cubicBezTo>
                    <a:cubicBezTo>
                      <a:pt x="136" y="47"/>
                      <a:pt x="138" y="57"/>
                      <a:pt x="130" y="67"/>
                    </a:cubicBezTo>
                    <a:cubicBezTo>
                      <a:pt x="121" y="78"/>
                      <a:pt x="110" y="79"/>
                      <a:pt x="100" y="72"/>
                    </a:cubicBezTo>
                    <a:cubicBezTo>
                      <a:pt x="96" y="68"/>
                      <a:pt x="92" y="64"/>
                      <a:pt x="88" y="60"/>
                    </a:cubicBezTo>
                    <a:cubicBezTo>
                      <a:pt x="79" y="54"/>
                      <a:pt x="73" y="55"/>
                      <a:pt x="64" y="63"/>
                    </a:cubicBezTo>
                    <a:cubicBezTo>
                      <a:pt x="73" y="71"/>
                      <a:pt x="81" y="80"/>
                      <a:pt x="90" y="88"/>
                    </a:cubicBezTo>
                    <a:cubicBezTo>
                      <a:pt x="92" y="90"/>
                      <a:pt x="97" y="88"/>
                      <a:pt x="101" y="87"/>
                    </a:cubicBezTo>
                    <a:cubicBezTo>
                      <a:pt x="104" y="87"/>
                      <a:pt x="106" y="86"/>
                      <a:pt x="108" y="85"/>
                    </a:cubicBezTo>
                    <a:cubicBezTo>
                      <a:pt x="108" y="86"/>
                      <a:pt x="108" y="87"/>
                      <a:pt x="109" y="88"/>
                    </a:cubicBezTo>
                    <a:close/>
                    <a:moveTo>
                      <a:pt x="58" y="61"/>
                    </a:moveTo>
                    <a:cubicBezTo>
                      <a:pt x="67" y="52"/>
                      <a:pt x="73" y="46"/>
                      <a:pt x="71" y="36"/>
                    </a:cubicBezTo>
                    <a:cubicBezTo>
                      <a:pt x="69" y="27"/>
                      <a:pt x="62" y="21"/>
                      <a:pt x="53" y="19"/>
                    </a:cubicBezTo>
                    <a:cubicBezTo>
                      <a:pt x="46" y="16"/>
                      <a:pt x="39" y="19"/>
                      <a:pt x="35" y="26"/>
                    </a:cubicBezTo>
                    <a:cubicBezTo>
                      <a:pt x="31" y="32"/>
                      <a:pt x="36" y="35"/>
                      <a:pt x="40" y="39"/>
                    </a:cubicBezTo>
                    <a:cubicBezTo>
                      <a:pt x="46" y="46"/>
                      <a:pt x="52" y="53"/>
                      <a:pt x="5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17"/>
              <p:cNvSpPr/>
              <p:nvPr/>
            </p:nvSpPr>
            <p:spPr bwMode="auto">
              <a:xfrm>
                <a:off x="6873875" y="4589463"/>
                <a:ext cx="346075" cy="346075"/>
              </a:xfrm>
              <a:custGeom>
                <a:avLst/>
                <a:gdLst>
                  <a:gd name="T0" fmla="*/ 0 w 137"/>
                  <a:gd name="T1" fmla="*/ 55 h 137"/>
                  <a:gd name="T2" fmla="*/ 73 w 137"/>
                  <a:gd name="T3" fmla="*/ 0 h 137"/>
                  <a:gd name="T4" fmla="*/ 95 w 137"/>
                  <a:gd name="T5" fmla="*/ 27 h 137"/>
                  <a:gd name="T6" fmla="*/ 94 w 137"/>
                  <a:gd name="T7" fmla="*/ 30 h 137"/>
                  <a:gd name="T8" fmla="*/ 87 w 137"/>
                  <a:gd name="T9" fmla="*/ 28 h 137"/>
                  <a:gd name="T10" fmla="*/ 43 w 137"/>
                  <a:gd name="T11" fmla="*/ 31 h 137"/>
                  <a:gd name="T12" fmla="*/ 41 w 137"/>
                  <a:gd name="T13" fmla="*/ 45 h 137"/>
                  <a:gd name="T14" fmla="*/ 60 w 137"/>
                  <a:gd name="T15" fmla="*/ 70 h 137"/>
                  <a:gd name="T16" fmla="*/ 69 w 137"/>
                  <a:gd name="T17" fmla="*/ 54 h 137"/>
                  <a:gd name="T18" fmla="*/ 69 w 137"/>
                  <a:gd name="T19" fmla="*/ 38 h 137"/>
                  <a:gd name="T20" fmla="*/ 71 w 137"/>
                  <a:gd name="T21" fmla="*/ 37 h 137"/>
                  <a:gd name="T22" fmla="*/ 96 w 137"/>
                  <a:gd name="T23" fmla="*/ 69 h 137"/>
                  <a:gd name="T24" fmla="*/ 96 w 137"/>
                  <a:gd name="T25" fmla="*/ 72 h 137"/>
                  <a:gd name="T26" fmla="*/ 63 w 137"/>
                  <a:gd name="T27" fmla="*/ 74 h 137"/>
                  <a:gd name="T28" fmla="*/ 84 w 137"/>
                  <a:gd name="T29" fmla="*/ 101 h 137"/>
                  <a:gd name="T30" fmla="*/ 98 w 137"/>
                  <a:gd name="T31" fmla="*/ 102 h 137"/>
                  <a:gd name="T32" fmla="*/ 112 w 137"/>
                  <a:gd name="T33" fmla="*/ 59 h 137"/>
                  <a:gd name="T34" fmla="*/ 112 w 137"/>
                  <a:gd name="T35" fmla="*/ 50 h 137"/>
                  <a:gd name="T36" fmla="*/ 115 w 137"/>
                  <a:gd name="T37" fmla="*/ 50 h 137"/>
                  <a:gd name="T38" fmla="*/ 116 w 137"/>
                  <a:gd name="T39" fmla="*/ 51 h 137"/>
                  <a:gd name="T40" fmla="*/ 137 w 137"/>
                  <a:gd name="T41" fmla="*/ 80 h 137"/>
                  <a:gd name="T42" fmla="*/ 62 w 137"/>
                  <a:gd name="T43" fmla="*/ 137 h 137"/>
                  <a:gd name="T44" fmla="*/ 60 w 137"/>
                  <a:gd name="T45" fmla="*/ 136 h 137"/>
                  <a:gd name="T46" fmla="*/ 62 w 137"/>
                  <a:gd name="T47" fmla="*/ 131 h 137"/>
                  <a:gd name="T48" fmla="*/ 63 w 137"/>
                  <a:gd name="T49" fmla="*/ 114 h 137"/>
                  <a:gd name="T50" fmla="*/ 23 w 137"/>
                  <a:gd name="T51" fmla="*/ 62 h 137"/>
                  <a:gd name="T52" fmla="*/ 6 w 137"/>
                  <a:gd name="T53" fmla="*/ 57 h 137"/>
                  <a:gd name="T54" fmla="*/ 1 w 137"/>
                  <a:gd name="T55" fmla="*/ 58 h 137"/>
                  <a:gd name="T56" fmla="*/ 0 w 137"/>
                  <a:gd name="T57" fmla="*/ 5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7" h="137">
                    <a:moveTo>
                      <a:pt x="0" y="55"/>
                    </a:moveTo>
                    <a:cubicBezTo>
                      <a:pt x="24" y="37"/>
                      <a:pt x="48" y="19"/>
                      <a:pt x="73" y="0"/>
                    </a:cubicBezTo>
                    <a:cubicBezTo>
                      <a:pt x="81" y="9"/>
                      <a:pt x="88" y="18"/>
                      <a:pt x="95" y="27"/>
                    </a:cubicBezTo>
                    <a:cubicBezTo>
                      <a:pt x="95" y="28"/>
                      <a:pt x="95" y="29"/>
                      <a:pt x="94" y="30"/>
                    </a:cubicBezTo>
                    <a:cubicBezTo>
                      <a:pt x="92" y="29"/>
                      <a:pt x="89" y="29"/>
                      <a:pt x="87" y="28"/>
                    </a:cubicBezTo>
                    <a:cubicBezTo>
                      <a:pt x="70" y="19"/>
                      <a:pt x="56" y="20"/>
                      <a:pt x="43" y="31"/>
                    </a:cubicBezTo>
                    <a:cubicBezTo>
                      <a:pt x="38" y="35"/>
                      <a:pt x="36" y="39"/>
                      <a:pt x="41" y="45"/>
                    </a:cubicBezTo>
                    <a:cubicBezTo>
                      <a:pt x="47" y="52"/>
                      <a:pt x="52" y="60"/>
                      <a:pt x="60" y="70"/>
                    </a:cubicBezTo>
                    <a:cubicBezTo>
                      <a:pt x="64" y="64"/>
                      <a:pt x="68" y="59"/>
                      <a:pt x="69" y="54"/>
                    </a:cubicBezTo>
                    <a:cubicBezTo>
                      <a:pt x="71" y="49"/>
                      <a:pt x="69" y="43"/>
                      <a:pt x="69" y="38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80" y="47"/>
                      <a:pt x="88" y="58"/>
                      <a:pt x="96" y="69"/>
                    </a:cubicBezTo>
                    <a:cubicBezTo>
                      <a:pt x="96" y="70"/>
                      <a:pt x="96" y="71"/>
                      <a:pt x="96" y="72"/>
                    </a:cubicBezTo>
                    <a:cubicBezTo>
                      <a:pt x="84" y="68"/>
                      <a:pt x="72" y="61"/>
                      <a:pt x="63" y="74"/>
                    </a:cubicBezTo>
                    <a:cubicBezTo>
                      <a:pt x="69" y="83"/>
                      <a:pt x="77" y="92"/>
                      <a:pt x="84" y="101"/>
                    </a:cubicBezTo>
                    <a:cubicBezTo>
                      <a:pt x="88" y="107"/>
                      <a:pt x="92" y="106"/>
                      <a:pt x="98" y="102"/>
                    </a:cubicBezTo>
                    <a:cubicBezTo>
                      <a:pt x="112" y="93"/>
                      <a:pt x="117" y="77"/>
                      <a:pt x="112" y="59"/>
                    </a:cubicBezTo>
                    <a:cubicBezTo>
                      <a:pt x="112" y="56"/>
                      <a:pt x="112" y="53"/>
                      <a:pt x="112" y="50"/>
                    </a:cubicBezTo>
                    <a:cubicBezTo>
                      <a:pt x="113" y="50"/>
                      <a:pt x="114" y="50"/>
                      <a:pt x="115" y="50"/>
                    </a:cubicBezTo>
                    <a:cubicBezTo>
                      <a:pt x="115" y="50"/>
                      <a:pt x="116" y="51"/>
                      <a:pt x="116" y="51"/>
                    </a:cubicBezTo>
                    <a:cubicBezTo>
                      <a:pt x="123" y="61"/>
                      <a:pt x="130" y="70"/>
                      <a:pt x="137" y="80"/>
                    </a:cubicBezTo>
                    <a:cubicBezTo>
                      <a:pt x="112" y="99"/>
                      <a:pt x="87" y="118"/>
                      <a:pt x="62" y="137"/>
                    </a:cubicBezTo>
                    <a:cubicBezTo>
                      <a:pt x="62" y="137"/>
                      <a:pt x="61" y="136"/>
                      <a:pt x="60" y="136"/>
                    </a:cubicBezTo>
                    <a:cubicBezTo>
                      <a:pt x="61" y="134"/>
                      <a:pt x="61" y="132"/>
                      <a:pt x="62" y="131"/>
                    </a:cubicBezTo>
                    <a:cubicBezTo>
                      <a:pt x="68" y="125"/>
                      <a:pt x="67" y="120"/>
                      <a:pt x="63" y="114"/>
                    </a:cubicBezTo>
                    <a:cubicBezTo>
                      <a:pt x="49" y="97"/>
                      <a:pt x="36" y="79"/>
                      <a:pt x="23" y="62"/>
                    </a:cubicBezTo>
                    <a:cubicBezTo>
                      <a:pt x="18" y="55"/>
                      <a:pt x="13" y="53"/>
                      <a:pt x="6" y="57"/>
                    </a:cubicBezTo>
                    <a:cubicBezTo>
                      <a:pt x="5" y="58"/>
                      <a:pt x="3" y="58"/>
                      <a:pt x="1" y="58"/>
                    </a:cubicBezTo>
                    <a:cubicBezTo>
                      <a:pt x="1" y="57"/>
                      <a:pt x="0" y="56"/>
                      <a:pt x="0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18"/>
              <p:cNvSpPr/>
              <p:nvPr/>
            </p:nvSpPr>
            <p:spPr bwMode="auto">
              <a:xfrm>
                <a:off x="4948238" y="4872038"/>
                <a:ext cx="311150" cy="331788"/>
              </a:xfrm>
              <a:custGeom>
                <a:avLst/>
                <a:gdLst>
                  <a:gd name="T0" fmla="*/ 0 w 123"/>
                  <a:gd name="T1" fmla="*/ 93 h 131"/>
                  <a:gd name="T2" fmla="*/ 4 w 123"/>
                  <a:gd name="T3" fmla="*/ 92 h 131"/>
                  <a:gd name="T4" fmla="*/ 21 w 123"/>
                  <a:gd name="T5" fmla="*/ 82 h 131"/>
                  <a:gd name="T6" fmla="*/ 44 w 123"/>
                  <a:gd name="T7" fmla="*/ 25 h 131"/>
                  <a:gd name="T8" fmla="*/ 39 w 123"/>
                  <a:gd name="T9" fmla="*/ 6 h 131"/>
                  <a:gd name="T10" fmla="*/ 38 w 123"/>
                  <a:gd name="T11" fmla="*/ 0 h 131"/>
                  <a:gd name="T12" fmla="*/ 123 w 123"/>
                  <a:gd name="T13" fmla="*/ 35 h 131"/>
                  <a:gd name="T14" fmla="*/ 111 w 123"/>
                  <a:gd name="T15" fmla="*/ 68 h 131"/>
                  <a:gd name="T16" fmla="*/ 108 w 123"/>
                  <a:gd name="T17" fmla="*/ 69 h 131"/>
                  <a:gd name="T18" fmla="*/ 106 w 123"/>
                  <a:gd name="T19" fmla="*/ 61 h 131"/>
                  <a:gd name="T20" fmla="*/ 82 w 123"/>
                  <a:gd name="T21" fmla="*/ 25 h 131"/>
                  <a:gd name="T22" fmla="*/ 68 w 123"/>
                  <a:gd name="T23" fmla="*/ 31 h 131"/>
                  <a:gd name="T24" fmla="*/ 58 w 123"/>
                  <a:gd name="T25" fmla="*/ 56 h 131"/>
                  <a:gd name="T26" fmla="*/ 89 w 123"/>
                  <a:gd name="T27" fmla="*/ 50 h 131"/>
                  <a:gd name="T28" fmla="*/ 91 w 123"/>
                  <a:gd name="T29" fmla="*/ 52 h 131"/>
                  <a:gd name="T30" fmla="*/ 76 w 123"/>
                  <a:gd name="T31" fmla="*/ 89 h 131"/>
                  <a:gd name="T32" fmla="*/ 73 w 123"/>
                  <a:gd name="T33" fmla="*/ 91 h 131"/>
                  <a:gd name="T34" fmla="*/ 55 w 123"/>
                  <a:gd name="T35" fmla="*/ 64 h 131"/>
                  <a:gd name="T36" fmla="*/ 41 w 123"/>
                  <a:gd name="T37" fmla="*/ 97 h 131"/>
                  <a:gd name="T38" fmla="*/ 49 w 123"/>
                  <a:gd name="T39" fmla="*/ 109 h 131"/>
                  <a:gd name="T40" fmla="*/ 93 w 123"/>
                  <a:gd name="T41" fmla="*/ 99 h 131"/>
                  <a:gd name="T42" fmla="*/ 101 w 123"/>
                  <a:gd name="T43" fmla="*/ 94 h 131"/>
                  <a:gd name="T44" fmla="*/ 102 w 123"/>
                  <a:gd name="T45" fmla="*/ 96 h 131"/>
                  <a:gd name="T46" fmla="*/ 95 w 123"/>
                  <a:gd name="T47" fmla="*/ 113 h 131"/>
                  <a:gd name="T48" fmla="*/ 87 w 123"/>
                  <a:gd name="T49" fmla="*/ 131 h 131"/>
                  <a:gd name="T50" fmla="*/ 0 w 123"/>
                  <a:gd name="T51" fmla="*/ 96 h 131"/>
                  <a:gd name="T52" fmla="*/ 0 w 123"/>
                  <a:gd name="T53" fmla="*/ 93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3" h="131">
                    <a:moveTo>
                      <a:pt x="0" y="93"/>
                    </a:moveTo>
                    <a:cubicBezTo>
                      <a:pt x="2" y="93"/>
                      <a:pt x="3" y="92"/>
                      <a:pt x="4" y="92"/>
                    </a:cubicBezTo>
                    <a:cubicBezTo>
                      <a:pt x="14" y="96"/>
                      <a:pt x="18" y="91"/>
                      <a:pt x="21" y="82"/>
                    </a:cubicBezTo>
                    <a:cubicBezTo>
                      <a:pt x="28" y="63"/>
                      <a:pt x="36" y="44"/>
                      <a:pt x="44" y="25"/>
                    </a:cubicBezTo>
                    <a:cubicBezTo>
                      <a:pt x="47" y="17"/>
                      <a:pt x="48" y="11"/>
                      <a:pt x="39" y="6"/>
                    </a:cubicBezTo>
                    <a:cubicBezTo>
                      <a:pt x="38" y="6"/>
                      <a:pt x="37" y="4"/>
                      <a:pt x="38" y="0"/>
                    </a:cubicBezTo>
                    <a:cubicBezTo>
                      <a:pt x="66" y="12"/>
                      <a:pt x="94" y="23"/>
                      <a:pt x="123" y="35"/>
                    </a:cubicBezTo>
                    <a:cubicBezTo>
                      <a:pt x="119" y="46"/>
                      <a:pt x="115" y="57"/>
                      <a:pt x="111" y="68"/>
                    </a:cubicBezTo>
                    <a:cubicBezTo>
                      <a:pt x="110" y="68"/>
                      <a:pt x="109" y="68"/>
                      <a:pt x="108" y="69"/>
                    </a:cubicBezTo>
                    <a:cubicBezTo>
                      <a:pt x="108" y="66"/>
                      <a:pt x="106" y="63"/>
                      <a:pt x="106" y="61"/>
                    </a:cubicBezTo>
                    <a:cubicBezTo>
                      <a:pt x="106" y="43"/>
                      <a:pt x="98" y="31"/>
                      <a:pt x="82" y="25"/>
                    </a:cubicBezTo>
                    <a:cubicBezTo>
                      <a:pt x="75" y="22"/>
                      <a:pt x="70" y="23"/>
                      <a:pt x="68" y="31"/>
                    </a:cubicBezTo>
                    <a:cubicBezTo>
                      <a:pt x="65" y="39"/>
                      <a:pt x="61" y="48"/>
                      <a:pt x="58" y="56"/>
                    </a:cubicBezTo>
                    <a:cubicBezTo>
                      <a:pt x="70" y="67"/>
                      <a:pt x="79" y="57"/>
                      <a:pt x="89" y="50"/>
                    </a:cubicBezTo>
                    <a:cubicBezTo>
                      <a:pt x="89" y="51"/>
                      <a:pt x="90" y="51"/>
                      <a:pt x="91" y="52"/>
                    </a:cubicBezTo>
                    <a:cubicBezTo>
                      <a:pt x="86" y="64"/>
                      <a:pt x="81" y="77"/>
                      <a:pt x="76" y="89"/>
                    </a:cubicBezTo>
                    <a:cubicBezTo>
                      <a:pt x="75" y="90"/>
                      <a:pt x="74" y="90"/>
                      <a:pt x="73" y="91"/>
                    </a:cubicBezTo>
                    <a:cubicBezTo>
                      <a:pt x="70" y="80"/>
                      <a:pt x="71" y="66"/>
                      <a:pt x="55" y="64"/>
                    </a:cubicBezTo>
                    <a:cubicBezTo>
                      <a:pt x="51" y="74"/>
                      <a:pt x="46" y="86"/>
                      <a:pt x="41" y="97"/>
                    </a:cubicBezTo>
                    <a:cubicBezTo>
                      <a:pt x="39" y="104"/>
                      <a:pt x="44" y="107"/>
                      <a:pt x="49" y="109"/>
                    </a:cubicBezTo>
                    <a:cubicBezTo>
                      <a:pt x="65" y="116"/>
                      <a:pt x="80" y="112"/>
                      <a:pt x="93" y="99"/>
                    </a:cubicBezTo>
                    <a:cubicBezTo>
                      <a:pt x="95" y="97"/>
                      <a:pt x="98" y="95"/>
                      <a:pt x="101" y="94"/>
                    </a:cubicBezTo>
                    <a:cubicBezTo>
                      <a:pt x="101" y="95"/>
                      <a:pt x="102" y="95"/>
                      <a:pt x="102" y="96"/>
                    </a:cubicBezTo>
                    <a:cubicBezTo>
                      <a:pt x="100" y="102"/>
                      <a:pt x="98" y="107"/>
                      <a:pt x="95" y="113"/>
                    </a:cubicBezTo>
                    <a:cubicBezTo>
                      <a:pt x="93" y="119"/>
                      <a:pt x="90" y="124"/>
                      <a:pt x="87" y="131"/>
                    </a:cubicBezTo>
                    <a:cubicBezTo>
                      <a:pt x="58" y="119"/>
                      <a:pt x="29" y="107"/>
                      <a:pt x="0" y="96"/>
                    </a:cubicBezTo>
                    <a:cubicBezTo>
                      <a:pt x="0" y="95"/>
                      <a:pt x="0" y="94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19"/>
              <p:cNvSpPr>
                <a:spLocks noEditPoints="1"/>
              </p:cNvSpPr>
              <p:nvPr/>
            </p:nvSpPr>
            <p:spPr bwMode="auto">
              <a:xfrm>
                <a:off x="3871913" y="3857625"/>
                <a:ext cx="261938" cy="266700"/>
              </a:xfrm>
              <a:custGeom>
                <a:avLst/>
                <a:gdLst>
                  <a:gd name="T0" fmla="*/ 50 w 104"/>
                  <a:gd name="T1" fmla="*/ 104 h 105"/>
                  <a:gd name="T2" fmla="*/ 0 w 104"/>
                  <a:gd name="T3" fmla="*/ 51 h 105"/>
                  <a:gd name="T4" fmla="*/ 53 w 104"/>
                  <a:gd name="T5" fmla="*/ 1 h 105"/>
                  <a:gd name="T6" fmla="*/ 104 w 104"/>
                  <a:gd name="T7" fmla="*/ 52 h 105"/>
                  <a:gd name="T8" fmla="*/ 50 w 104"/>
                  <a:gd name="T9" fmla="*/ 104 h 105"/>
                  <a:gd name="T10" fmla="*/ 69 w 104"/>
                  <a:gd name="T11" fmla="*/ 21 h 105"/>
                  <a:gd name="T12" fmla="*/ 15 w 104"/>
                  <a:gd name="T13" fmla="*/ 47 h 105"/>
                  <a:gd name="T14" fmla="*/ 9 w 104"/>
                  <a:gd name="T15" fmla="*/ 72 h 105"/>
                  <a:gd name="T16" fmla="*/ 32 w 104"/>
                  <a:gd name="T17" fmla="*/ 84 h 105"/>
                  <a:gd name="T18" fmla="*/ 89 w 104"/>
                  <a:gd name="T19" fmla="*/ 57 h 105"/>
                  <a:gd name="T20" fmla="*/ 94 w 104"/>
                  <a:gd name="T21" fmla="*/ 34 h 105"/>
                  <a:gd name="T22" fmla="*/ 69 w 104"/>
                  <a:gd name="T23" fmla="*/ 2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05">
                    <a:moveTo>
                      <a:pt x="50" y="104"/>
                    </a:moveTo>
                    <a:cubicBezTo>
                      <a:pt x="22" y="104"/>
                      <a:pt x="0" y="81"/>
                      <a:pt x="0" y="51"/>
                    </a:cubicBezTo>
                    <a:cubicBezTo>
                      <a:pt x="0" y="23"/>
                      <a:pt x="23" y="1"/>
                      <a:pt x="53" y="1"/>
                    </a:cubicBezTo>
                    <a:cubicBezTo>
                      <a:pt x="81" y="0"/>
                      <a:pt x="103" y="23"/>
                      <a:pt x="104" y="52"/>
                    </a:cubicBezTo>
                    <a:cubicBezTo>
                      <a:pt x="104" y="76"/>
                      <a:pt x="81" y="105"/>
                      <a:pt x="50" y="104"/>
                    </a:cubicBezTo>
                    <a:close/>
                    <a:moveTo>
                      <a:pt x="69" y="21"/>
                    </a:moveTo>
                    <a:cubicBezTo>
                      <a:pt x="51" y="23"/>
                      <a:pt x="31" y="32"/>
                      <a:pt x="15" y="47"/>
                    </a:cubicBezTo>
                    <a:cubicBezTo>
                      <a:pt x="6" y="55"/>
                      <a:pt x="5" y="64"/>
                      <a:pt x="9" y="72"/>
                    </a:cubicBezTo>
                    <a:cubicBezTo>
                      <a:pt x="13" y="81"/>
                      <a:pt x="21" y="86"/>
                      <a:pt x="32" y="84"/>
                    </a:cubicBezTo>
                    <a:cubicBezTo>
                      <a:pt x="54" y="81"/>
                      <a:pt x="73" y="72"/>
                      <a:pt x="89" y="57"/>
                    </a:cubicBezTo>
                    <a:cubicBezTo>
                      <a:pt x="96" y="51"/>
                      <a:pt x="98" y="43"/>
                      <a:pt x="94" y="34"/>
                    </a:cubicBezTo>
                    <a:cubicBezTo>
                      <a:pt x="90" y="25"/>
                      <a:pt x="84" y="21"/>
                      <a:pt x="6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20"/>
              <p:cNvSpPr/>
              <p:nvPr/>
            </p:nvSpPr>
            <p:spPr bwMode="auto">
              <a:xfrm>
                <a:off x="6243638" y="4929188"/>
                <a:ext cx="303213" cy="317500"/>
              </a:xfrm>
              <a:custGeom>
                <a:avLst/>
                <a:gdLst>
                  <a:gd name="T0" fmla="*/ 105 w 120"/>
                  <a:gd name="T1" fmla="*/ 0 h 126"/>
                  <a:gd name="T2" fmla="*/ 105 w 120"/>
                  <a:gd name="T3" fmla="*/ 2 h 126"/>
                  <a:gd name="T4" fmla="*/ 98 w 120"/>
                  <a:gd name="T5" fmla="*/ 27 h 126"/>
                  <a:gd name="T6" fmla="*/ 120 w 120"/>
                  <a:gd name="T7" fmla="*/ 99 h 126"/>
                  <a:gd name="T8" fmla="*/ 100 w 120"/>
                  <a:gd name="T9" fmla="*/ 98 h 126"/>
                  <a:gd name="T10" fmla="*/ 37 w 120"/>
                  <a:gd name="T11" fmla="*/ 49 h 126"/>
                  <a:gd name="T12" fmla="*/ 28 w 120"/>
                  <a:gd name="T13" fmla="*/ 43 h 126"/>
                  <a:gd name="T14" fmla="*/ 47 w 120"/>
                  <a:gd name="T15" fmla="*/ 107 h 126"/>
                  <a:gd name="T16" fmla="*/ 60 w 120"/>
                  <a:gd name="T17" fmla="*/ 113 h 126"/>
                  <a:gd name="T18" fmla="*/ 69 w 120"/>
                  <a:gd name="T19" fmla="*/ 112 h 126"/>
                  <a:gd name="T20" fmla="*/ 28 w 120"/>
                  <a:gd name="T21" fmla="*/ 123 h 126"/>
                  <a:gd name="T22" fmla="*/ 35 w 120"/>
                  <a:gd name="T23" fmla="*/ 119 h 126"/>
                  <a:gd name="T24" fmla="*/ 39 w 120"/>
                  <a:gd name="T25" fmla="*/ 108 h 126"/>
                  <a:gd name="T26" fmla="*/ 19 w 120"/>
                  <a:gd name="T27" fmla="*/ 39 h 126"/>
                  <a:gd name="T28" fmla="*/ 9 w 120"/>
                  <a:gd name="T29" fmla="*/ 32 h 126"/>
                  <a:gd name="T30" fmla="*/ 1 w 120"/>
                  <a:gd name="T31" fmla="*/ 32 h 126"/>
                  <a:gd name="T32" fmla="*/ 0 w 120"/>
                  <a:gd name="T33" fmla="*/ 28 h 126"/>
                  <a:gd name="T34" fmla="*/ 34 w 120"/>
                  <a:gd name="T35" fmla="*/ 19 h 126"/>
                  <a:gd name="T36" fmla="*/ 40 w 120"/>
                  <a:gd name="T37" fmla="*/ 23 h 126"/>
                  <a:gd name="T38" fmla="*/ 96 w 120"/>
                  <a:gd name="T39" fmla="*/ 66 h 126"/>
                  <a:gd name="T40" fmla="*/ 104 w 120"/>
                  <a:gd name="T41" fmla="*/ 72 h 126"/>
                  <a:gd name="T42" fmla="*/ 88 w 120"/>
                  <a:gd name="T43" fmla="*/ 19 h 126"/>
                  <a:gd name="T44" fmla="*/ 78 w 120"/>
                  <a:gd name="T45" fmla="*/ 12 h 126"/>
                  <a:gd name="T46" fmla="*/ 70 w 120"/>
                  <a:gd name="T47" fmla="*/ 12 h 126"/>
                  <a:gd name="T48" fmla="*/ 69 w 120"/>
                  <a:gd name="T49" fmla="*/ 8 h 126"/>
                  <a:gd name="T50" fmla="*/ 87 w 120"/>
                  <a:gd name="T51" fmla="*/ 3 h 126"/>
                  <a:gd name="T52" fmla="*/ 105 w 120"/>
                  <a:gd name="T5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0" h="126">
                    <a:moveTo>
                      <a:pt x="105" y="0"/>
                    </a:moveTo>
                    <a:cubicBezTo>
                      <a:pt x="105" y="0"/>
                      <a:pt x="105" y="2"/>
                      <a:pt x="105" y="2"/>
                    </a:cubicBezTo>
                    <a:cubicBezTo>
                      <a:pt x="93" y="8"/>
                      <a:pt x="95" y="17"/>
                      <a:pt x="98" y="27"/>
                    </a:cubicBezTo>
                    <a:cubicBezTo>
                      <a:pt x="106" y="51"/>
                      <a:pt x="113" y="75"/>
                      <a:pt x="120" y="99"/>
                    </a:cubicBezTo>
                    <a:cubicBezTo>
                      <a:pt x="113" y="103"/>
                      <a:pt x="107" y="104"/>
                      <a:pt x="100" y="98"/>
                    </a:cubicBezTo>
                    <a:cubicBezTo>
                      <a:pt x="79" y="81"/>
                      <a:pt x="58" y="65"/>
                      <a:pt x="37" y="49"/>
                    </a:cubicBezTo>
                    <a:cubicBezTo>
                      <a:pt x="35" y="47"/>
                      <a:pt x="32" y="46"/>
                      <a:pt x="28" y="43"/>
                    </a:cubicBezTo>
                    <a:cubicBezTo>
                      <a:pt x="35" y="66"/>
                      <a:pt x="41" y="86"/>
                      <a:pt x="47" y="107"/>
                    </a:cubicBezTo>
                    <a:cubicBezTo>
                      <a:pt x="49" y="113"/>
                      <a:pt x="54" y="113"/>
                      <a:pt x="60" y="113"/>
                    </a:cubicBezTo>
                    <a:cubicBezTo>
                      <a:pt x="62" y="112"/>
                      <a:pt x="65" y="112"/>
                      <a:pt x="69" y="112"/>
                    </a:cubicBezTo>
                    <a:cubicBezTo>
                      <a:pt x="61" y="119"/>
                      <a:pt x="34" y="126"/>
                      <a:pt x="28" y="123"/>
                    </a:cubicBezTo>
                    <a:cubicBezTo>
                      <a:pt x="31" y="122"/>
                      <a:pt x="34" y="121"/>
                      <a:pt x="35" y="119"/>
                    </a:cubicBezTo>
                    <a:cubicBezTo>
                      <a:pt x="37" y="116"/>
                      <a:pt x="40" y="111"/>
                      <a:pt x="39" y="108"/>
                    </a:cubicBezTo>
                    <a:cubicBezTo>
                      <a:pt x="33" y="85"/>
                      <a:pt x="26" y="62"/>
                      <a:pt x="19" y="39"/>
                    </a:cubicBezTo>
                    <a:cubicBezTo>
                      <a:pt x="18" y="34"/>
                      <a:pt x="14" y="31"/>
                      <a:pt x="9" y="32"/>
                    </a:cubicBezTo>
                    <a:cubicBezTo>
                      <a:pt x="6" y="32"/>
                      <a:pt x="3" y="32"/>
                      <a:pt x="1" y="32"/>
                    </a:cubicBezTo>
                    <a:cubicBezTo>
                      <a:pt x="0" y="31"/>
                      <a:pt x="0" y="30"/>
                      <a:pt x="0" y="28"/>
                    </a:cubicBezTo>
                    <a:cubicBezTo>
                      <a:pt x="11" y="25"/>
                      <a:pt x="23" y="22"/>
                      <a:pt x="34" y="19"/>
                    </a:cubicBezTo>
                    <a:cubicBezTo>
                      <a:pt x="36" y="19"/>
                      <a:pt x="38" y="21"/>
                      <a:pt x="40" y="23"/>
                    </a:cubicBezTo>
                    <a:cubicBezTo>
                      <a:pt x="59" y="37"/>
                      <a:pt x="77" y="52"/>
                      <a:pt x="96" y="66"/>
                    </a:cubicBezTo>
                    <a:cubicBezTo>
                      <a:pt x="98" y="68"/>
                      <a:pt x="100" y="69"/>
                      <a:pt x="104" y="72"/>
                    </a:cubicBezTo>
                    <a:cubicBezTo>
                      <a:pt x="99" y="53"/>
                      <a:pt x="94" y="36"/>
                      <a:pt x="88" y="19"/>
                    </a:cubicBezTo>
                    <a:cubicBezTo>
                      <a:pt x="87" y="16"/>
                      <a:pt x="81" y="14"/>
                      <a:pt x="78" y="12"/>
                    </a:cubicBezTo>
                    <a:cubicBezTo>
                      <a:pt x="75" y="12"/>
                      <a:pt x="72" y="12"/>
                      <a:pt x="70" y="12"/>
                    </a:cubicBezTo>
                    <a:cubicBezTo>
                      <a:pt x="70" y="11"/>
                      <a:pt x="69" y="10"/>
                      <a:pt x="69" y="8"/>
                    </a:cubicBezTo>
                    <a:cubicBezTo>
                      <a:pt x="75" y="7"/>
                      <a:pt x="81" y="4"/>
                      <a:pt x="87" y="3"/>
                    </a:cubicBezTo>
                    <a:cubicBezTo>
                      <a:pt x="93" y="1"/>
                      <a:pt x="99" y="1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21"/>
              <p:cNvSpPr/>
              <p:nvPr/>
            </p:nvSpPr>
            <p:spPr bwMode="auto">
              <a:xfrm>
                <a:off x="3760788" y="3636963"/>
                <a:ext cx="307975" cy="244475"/>
              </a:xfrm>
              <a:custGeom>
                <a:avLst/>
                <a:gdLst>
                  <a:gd name="T0" fmla="*/ 2 w 122"/>
                  <a:gd name="T1" fmla="*/ 22 h 96"/>
                  <a:gd name="T2" fmla="*/ 33 w 122"/>
                  <a:gd name="T3" fmla="*/ 13 h 96"/>
                  <a:gd name="T4" fmla="*/ 39 w 122"/>
                  <a:gd name="T5" fmla="*/ 14 h 96"/>
                  <a:gd name="T6" fmla="*/ 36 w 122"/>
                  <a:gd name="T7" fmla="*/ 19 h 96"/>
                  <a:gd name="T8" fmla="*/ 17 w 122"/>
                  <a:gd name="T9" fmla="*/ 47 h 96"/>
                  <a:gd name="T10" fmla="*/ 22 w 122"/>
                  <a:gd name="T11" fmla="*/ 67 h 96"/>
                  <a:gd name="T12" fmla="*/ 47 w 122"/>
                  <a:gd name="T13" fmla="*/ 63 h 96"/>
                  <a:gd name="T14" fmla="*/ 51 w 122"/>
                  <a:gd name="T15" fmla="*/ 32 h 96"/>
                  <a:gd name="T16" fmla="*/ 83 w 122"/>
                  <a:gd name="T17" fmla="*/ 1 h 96"/>
                  <a:gd name="T18" fmla="*/ 113 w 122"/>
                  <a:gd name="T19" fmla="*/ 37 h 96"/>
                  <a:gd name="T20" fmla="*/ 122 w 122"/>
                  <a:gd name="T21" fmla="*/ 60 h 96"/>
                  <a:gd name="T22" fmla="*/ 121 w 122"/>
                  <a:gd name="T23" fmla="*/ 62 h 96"/>
                  <a:gd name="T24" fmla="*/ 90 w 122"/>
                  <a:gd name="T25" fmla="*/ 71 h 96"/>
                  <a:gd name="T26" fmla="*/ 87 w 122"/>
                  <a:gd name="T27" fmla="*/ 70 h 96"/>
                  <a:gd name="T28" fmla="*/ 88 w 122"/>
                  <a:gd name="T29" fmla="*/ 66 h 96"/>
                  <a:gd name="T30" fmla="*/ 100 w 122"/>
                  <a:gd name="T31" fmla="*/ 54 h 96"/>
                  <a:gd name="T32" fmla="*/ 103 w 122"/>
                  <a:gd name="T33" fmla="*/ 23 h 96"/>
                  <a:gd name="T34" fmla="*/ 90 w 122"/>
                  <a:gd name="T35" fmla="*/ 17 h 96"/>
                  <a:gd name="T36" fmla="*/ 79 w 122"/>
                  <a:gd name="T37" fmla="*/ 26 h 96"/>
                  <a:gd name="T38" fmla="*/ 76 w 122"/>
                  <a:gd name="T39" fmla="*/ 46 h 96"/>
                  <a:gd name="T40" fmla="*/ 72 w 122"/>
                  <a:gd name="T41" fmla="*/ 70 h 96"/>
                  <a:gd name="T42" fmla="*/ 25 w 122"/>
                  <a:gd name="T43" fmla="*/ 81 h 96"/>
                  <a:gd name="T44" fmla="*/ 10 w 122"/>
                  <a:gd name="T45" fmla="*/ 50 h 96"/>
                  <a:gd name="T46" fmla="*/ 0 w 122"/>
                  <a:gd name="T47" fmla="*/ 24 h 96"/>
                  <a:gd name="T48" fmla="*/ 2 w 122"/>
                  <a:gd name="T49" fmla="*/ 2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" h="96">
                    <a:moveTo>
                      <a:pt x="2" y="22"/>
                    </a:moveTo>
                    <a:cubicBezTo>
                      <a:pt x="12" y="19"/>
                      <a:pt x="23" y="16"/>
                      <a:pt x="33" y="13"/>
                    </a:cubicBezTo>
                    <a:cubicBezTo>
                      <a:pt x="35" y="12"/>
                      <a:pt x="37" y="13"/>
                      <a:pt x="39" y="14"/>
                    </a:cubicBezTo>
                    <a:cubicBezTo>
                      <a:pt x="38" y="16"/>
                      <a:pt x="38" y="18"/>
                      <a:pt x="36" y="19"/>
                    </a:cubicBezTo>
                    <a:cubicBezTo>
                      <a:pt x="27" y="26"/>
                      <a:pt x="17" y="34"/>
                      <a:pt x="17" y="47"/>
                    </a:cubicBezTo>
                    <a:cubicBezTo>
                      <a:pt x="16" y="53"/>
                      <a:pt x="18" y="62"/>
                      <a:pt x="22" y="67"/>
                    </a:cubicBezTo>
                    <a:cubicBezTo>
                      <a:pt x="29" y="77"/>
                      <a:pt x="44" y="75"/>
                      <a:pt x="47" y="63"/>
                    </a:cubicBezTo>
                    <a:cubicBezTo>
                      <a:pt x="50" y="53"/>
                      <a:pt x="50" y="43"/>
                      <a:pt x="51" y="32"/>
                    </a:cubicBezTo>
                    <a:cubicBezTo>
                      <a:pt x="54" y="9"/>
                      <a:pt x="64" y="0"/>
                      <a:pt x="83" y="1"/>
                    </a:cubicBezTo>
                    <a:cubicBezTo>
                      <a:pt x="100" y="2"/>
                      <a:pt x="113" y="18"/>
                      <a:pt x="113" y="37"/>
                    </a:cubicBezTo>
                    <a:cubicBezTo>
                      <a:pt x="113" y="46"/>
                      <a:pt x="109" y="56"/>
                      <a:pt x="122" y="60"/>
                    </a:cubicBezTo>
                    <a:cubicBezTo>
                      <a:pt x="122" y="61"/>
                      <a:pt x="121" y="61"/>
                      <a:pt x="121" y="62"/>
                    </a:cubicBezTo>
                    <a:cubicBezTo>
                      <a:pt x="111" y="65"/>
                      <a:pt x="101" y="68"/>
                      <a:pt x="90" y="71"/>
                    </a:cubicBezTo>
                    <a:cubicBezTo>
                      <a:pt x="89" y="71"/>
                      <a:pt x="87" y="71"/>
                      <a:pt x="87" y="70"/>
                    </a:cubicBezTo>
                    <a:cubicBezTo>
                      <a:pt x="87" y="69"/>
                      <a:pt x="87" y="67"/>
                      <a:pt x="88" y="66"/>
                    </a:cubicBezTo>
                    <a:cubicBezTo>
                      <a:pt x="92" y="62"/>
                      <a:pt x="97" y="59"/>
                      <a:pt x="100" y="54"/>
                    </a:cubicBezTo>
                    <a:cubicBezTo>
                      <a:pt x="109" y="45"/>
                      <a:pt x="110" y="32"/>
                      <a:pt x="103" y="23"/>
                    </a:cubicBezTo>
                    <a:cubicBezTo>
                      <a:pt x="100" y="20"/>
                      <a:pt x="94" y="17"/>
                      <a:pt x="90" y="17"/>
                    </a:cubicBezTo>
                    <a:cubicBezTo>
                      <a:pt x="86" y="18"/>
                      <a:pt x="81" y="22"/>
                      <a:pt x="79" y="26"/>
                    </a:cubicBezTo>
                    <a:cubicBezTo>
                      <a:pt x="77" y="32"/>
                      <a:pt x="77" y="39"/>
                      <a:pt x="76" y="46"/>
                    </a:cubicBezTo>
                    <a:cubicBezTo>
                      <a:pt x="75" y="54"/>
                      <a:pt x="74" y="62"/>
                      <a:pt x="72" y="70"/>
                    </a:cubicBezTo>
                    <a:cubicBezTo>
                      <a:pt x="66" y="90"/>
                      <a:pt x="40" y="96"/>
                      <a:pt x="25" y="81"/>
                    </a:cubicBezTo>
                    <a:cubicBezTo>
                      <a:pt x="16" y="73"/>
                      <a:pt x="12" y="62"/>
                      <a:pt x="10" y="50"/>
                    </a:cubicBezTo>
                    <a:cubicBezTo>
                      <a:pt x="9" y="41"/>
                      <a:pt x="14" y="29"/>
                      <a:pt x="0" y="24"/>
                    </a:cubicBezTo>
                    <a:cubicBezTo>
                      <a:pt x="0" y="24"/>
                      <a:pt x="1" y="23"/>
                      <a:pt x="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22"/>
              <p:cNvSpPr/>
              <p:nvPr/>
            </p:nvSpPr>
            <p:spPr bwMode="auto">
              <a:xfrm>
                <a:off x="7272338" y="4254500"/>
                <a:ext cx="279400" cy="293688"/>
              </a:xfrm>
              <a:custGeom>
                <a:avLst/>
                <a:gdLst>
                  <a:gd name="T0" fmla="*/ 30 w 110"/>
                  <a:gd name="T1" fmla="*/ 0 h 116"/>
                  <a:gd name="T2" fmla="*/ 60 w 110"/>
                  <a:gd name="T3" fmla="*/ 19 h 116"/>
                  <a:gd name="T4" fmla="*/ 59 w 110"/>
                  <a:gd name="T5" fmla="*/ 22 h 116"/>
                  <a:gd name="T6" fmla="*/ 49 w 110"/>
                  <a:gd name="T7" fmla="*/ 21 h 116"/>
                  <a:gd name="T8" fmla="*/ 15 w 110"/>
                  <a:gd name="T9" fmla="*/ 33 h 116"/>
                  <a:gd name="T10" fmla="*/ 13 w 110"/>
                  <a:gd name="T11" fmla="*/ 48 h 116"/>
                  <a:gd name="T12" fmla="*/ 30 w 110"/>
                  <a:gd name="T13" fmla="*/ 55 h 116"/>
                  <a:gd name="T14" fmla="*/ 47 w 110"/>
                  <a:gd name="T15" fmla="*/ 45 h 116"/>
                  <a:gd name="T16" fmla="*/ 65 w 110"/>
                  <a:gd name="T17" fmla="*/ 33 h 116"/>
                  <a:gd name="T18" fmla="*/ 96 w 110"/>
                  <a:gd name="T19" fmla="*/ 35 h 116"/>
                  <a:gd name="T20" fmla="*/ 106 w 110"/>
                  <a:gd name="T21" fmla="*/ 69 h 116"/>
                  <a:gd name="T22" fmla="*/ 87 w 110"/>
                  <a:gd name="T23" fmla="*/ 97 h 116"/>
                  <a:gd name="T24" fmla="*/ 80 w 110"/>
                  <a:gd name="T25" fmla="*/ 112 h 116"/>
                  <a:gd name="T26" fmla="*/ 77 w 110"/>
                  <a:gd name="T27" fmla="*/ 116 h 116"/>
                  <a:gd name="T28" fmla="*/ 45 w 110"/>
                  <a:gd name="T29" fmla="*/ 95 h 116"/>
                  <a:gd name="T30" fmla="*/ 45 w 110"/>
                  <a:gd name="T31" fmla="*/ 93 h 116"/>
                  <a:gd name="T32" fmla="*/ 53 w 110"/>
                  <a:gd name="T33" fmla="*/ 92 h 116"/>
                  <a:gd name="T34" fmla="*/ 80 w 110"/>
                  <a:gd name="T35" fmla="*/ 92 h 116"/>
                  <a:gd name="T36" fmla="*/ 99 w 110"/>
                  <a:gd name="T37" fmla="*/ 70 h 116"/>
                  <a:gd name="T38" fmla="*/ 79 w 110"/>
                  <a:gd name="T39" fmla="*/ 55 h 116"/>
                  <a:gd name="T40" fmla="*/ 64 w 110"/>
                  <a:gd name="T41" fmla="*/ 64 h 116"/>
                  <a:gd name="T42" fmla="*/ 46 w 110"/>
                  <a:gd name="T43" fmla="*/ 76 h 116"/>
                  <a:gd name="T44" fmla="*/ 14 w 110"/>
                  <a:gd name="T45" fmla="*/ 74 h 116"/>
                  <a:gd name="T46" fmla="*/ 5 w 110"/>
                  <a:gd name="T47" fmla="*/ 40 h 116"/>
                  <a:gd name="T48" fmla="*/ 16 w 110"/>
                  <a:gd name="T49" fmla="*/ 22 h 116"/>
                  <a:gd name="T50" fmla="*/ 30 w 110"/>
                  <a:gd name="T5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0" h="116">
                    <a:moveTo>
                      <a:pt x="30" y="0"/>
                    </a:moveTo>
                    <a:cubicBezTo>
                      <a:pt x="41" y="6"/>
                      <a:pt x="50" y="12"/>
                      <a:pt x="60" y="19"/>
                    </a:cubicBezTo>
                    <a:cubicBezTo>
                      <a:pt x="60" y="20"/>
                      <a:pt x="59" y="21"/>
                      <a:pt x="59" y="22"/>
                    </a:cubicBezTo>
                    <a:cubicBezTo>
                      <a:pt x="56" y="21"/>
                      <a:pt x="52" y="21"/>
                      <a:pt x="49" y="21"/>
                    </a:cubicBezTo>
                    <a:cubicBezTo>
                      <a:pt x="33" y="18"/>
                      <a:pt x="21" y="22"/>
                      <a:pt x="15" y="33"/>
                    </a:cubicBezTo>
                    <a:cubicBezTo>
                      <a:pt x="13" y="37"/>
                      <a:pt x="12" y="43"/>
                      <a:pt x="13" y="48"/>
                    </a:cubicBezTo>
                    <a:cubicBezTo>
                      <a:pt x="15" y="55"/>
                      <a:pt x="23" y="58"/>
                      <a:pt x="30" y="55"/>
                    </a:cubicBezTo>
                    <a:cubicBezTo>
                      <a:pt x="36" y="52"/>
                      <a:pt x="41" y="48"/>
                      <a:pt x="47" y="45"/>
                    </a:cubicBezTo>
                    <a:cubicBezTo>
                      <a:pt x="53" y="41"/>
                      <a:pt x="58" y="36"/>
                      <a:pt x="65" y="33"/>
                    </a:cubicBezTo>
                    <a:cubicBezTo>
                      <a:pt x="75" y="28"/>
                      <a:pt x="86" y="27"/>
                      <a:pt x="96" y="35"/>
                    </a:cubicBezTo>
                    <a:cubicBezTo>
                      <a:pt x="107" y="44"/>
                      <a:pt x="110" y="56"/>
                      <a:pt x="106" y="69"/>
                    </a:cubicBezTo>
                    <a:cubicBezTo>
                      <a:pt x="103" y="81"/>
                      <a:pt x="96" y="89"/>
                      <a:pt x="87" y="97"/>
                    </a:cubicBezTo>
                    <a:cubicBezTo>
                      <a:pt x="82" y="101"/>
                      <a:pt x="76" y="104"/>
                      <a:pt x="80" y="112"/>
                    </a:cubicBezTo>
                    <a:cubicBezTo>
                      <a:pt x="80" y="112"/>
                      <a:pt x="79" y="114"/>
                      <a:pt x="77" y="116"/>
                    </a:cubicBezTo>
                    <a:cubicBezTo>
                      <a:pt x="66" y="109"/>
                      <a:pt x="56" y="102"/>
                      <a:pt x="45" y="95"/>
                    </a:cubicBezTo>
                    <a:cubicBezTo>
                      <a:pt x="45" y="94"/>
                      <a:pt x="45" y="93"/>
                      <a:pt x="45" y="93"/>
                    </a:cubicBezTo>
                    <a:cubicBezTo>
                      <a:pt x="48" y="92"/>
                      <a:pt x="50" y="92"/>
                      <a:pt x="53" y="92"/>
                    </a:cubicBezTo>
                    <a:cubicBezTo>
                      <a:pt x="62" y="92"/>
                      <a:pt x="71" y="93"/>
                      <a:pt x="80" y="92"/>
                    </a:cubicBezTo>
                    <a:cubicBezTo>
                      <a:pt x="91" y="90"/>
                      <a:pt x="98" y="80"/>
                      <a:pt x="99" y="70"/>
                    </a:cubicBezTo>
                    <a:cubicBezTo>
                      <a:pt x="100" y="58"/>
                      <a:pt x="90" y="51"/>
                      <a:pt x="79" y="55"/>
                    </a:cubicBezTo>
                    <a:cubicBezTo>
                      <a:pt x="74" y="58"/>
                      <a:pt x="69" y="61"/>
                      <a:pt x="64" y="64"/>
                    </a:cubicBezTo>
                    <a:cubicBezTo>
                      <a:pt x="58" y="68"/>
                      <a:pt x="52" y="73"/>
                      <a:pt x="46" y="76"/>
                    </a:cubicBezTo>
                    <a:cubicBezTo>
                      <a:pt x="32" y="83"/>
                      <a:pt x="23" y="82"/>
                      <a:pt x="14" y="74"/>
                    </a:cubicBezTo>
                    <a:cubicBezTo>
                      <a:pt x="3" y="65"/>
                      <a:pt x="0" y="52"/>
                      <a:pt x="5" y="40"/>
                    </a:cubicBezTo>
                    <a:cubicBezTo>
                      <a:pt x="8" y="33"/>
                      <a:pt x="12" y="27"/>
                      <a:pt x="16" y="22"/>
                    </a:cubicBezTo>
                    <a:cubicBezTo>
                      <a:pt x="21" y="16"/>
                      <a:pt x="29" y="6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23"/>
              <p:cNvSpPr/>
              <p:nvPr/>
            </p:nvSpPr>
            <p:spPr bwMode="auto">
              <a:xfrm>
                <a:off x="5219700" y="4976813"/>
                <a:ext cx="239713" cy="280988"/>
              </a:xfrm>
              <a:custGeom>
                <a:avLst/>
                <a:gdLst>
                  <a:gd name="T0" fmla="*/ 95 w 95"/>
                  <a:gd name="T1" fmla="*/ 13 h 111"/>
                  <a:gd name="T2" fmla="*/ 87 w 95"/>
                  <a:gd name="T3" fmla="*/ 44 h 111"/>
                  <a:gd name="T4" fmla="*/ 84 w 95"/>
                  <a:gd name="T5" fmla="*/ 49 h 111"/>
                  <a:gd name="T6" fmla="*/ 81 w 95"/>
                  <a:gd name="T7" fmla="*/ 43 h 111"/>
                  <a:gd name="T8" fmla="*/ 76 w 95"/>
                  <a:gd name="T9" fmla="*/ 25 h 111"/>
                  <a:gd name="T10" fmla="*/ 56 w 95"/>
                  <a:gd name="T11" fmla="*/ 11 h 111"/>
                  <a:gd name="T12" fmla="*/ 39 w 95"/>
                  <a:gd name="T13" fmla="*/ 19 h 111"/>
                  <a:gd name="T14" fmla="*/ 44 w 95"/>
                  <a:gd name="T15" fmla="*/ 35 h 111"/>
                  <a:gd name="T16" fmla="*/ 58 w 95"/>
                  <a:gd name="T17" fmla="*/ 46 h 111"/>
                  <a:gd name="T18" fmla="*/ 76 w 95"/>
                  <a:gd name="T19" fmla="*/ 62 h 111"/>
                  <a:gd name="T20" fmla="*/ 58 w 95"/>
                  <a:gd name="T21" fmla="*/ 108 h 111"/>
                  <a:gd name="T22" fmla="*/ 19 w 95"/>
                  <a:gd name="T23" fmla="*/ 98 h 111"/>
                  <a:gd name="T24" fmla="*/ 5 w 95"/>
                  <a:gd name="T25" fmla="*/ 97 h 111"/>
                  <a:gd name="T26" fmla="*/ 0 w 95"/>
                  <a:gd name="T27" fmla="*/ 94 h 111"/>
                  <a:gd name="T28" fmla="*/ 7 w 95"/>
                  <a:gd name="T29" fmla="*/ 63 h 111"/>
                  <a:gd name="T30" fmla="*/ 11 w 95"/>
                  <a:gd name="T31" fmla="*/ 60 h 111"/>
                  <a:gd name="T32" fmla="*/ 14 w 95"/>
                  <a:gd name="T33" fmla="*/ 64 h 111"/>
                  <a:gd name="T34" fmla="*/ 18 w 95"/>
                  <a:gd name="T35" fmla="*/ 83 h 111"/>
                  <a:gd name="T36" fmla="*/ 45 w 95"/>
                  <a:gd name="T37" fmla="*/ 103 h 111"/>
                  <a:gd name="T38" fmla="*/ 60 w 95"/>
                  <a:gd name="T39" fmla="*/ 94 h 111"/>
                  <a:gd name="T40" fmla="*/ 56 w 95"/>
                  <a:gd name="T41" fmla="*/ 78 h 111"/>
                  <a:gd name="T42" fmla="*/ 43 w 95"/>
                  <a:gd name="T43" fmla="*/ 67 h 111"/>
                  <a:gd name="T44" fmla="*/ 31 w 95"/>
                  <a:gd name="T45" fmla="*/ 58 h 111"/>
                  <a:gd name="T46" fmla="*/ 21 w 95"/>
                  <a:gd name="T47" fmla="*/ 19 h 111"/>
                  <a:gd name="T48" fmla="*/ 61 w 95"/>
                  <a:gd name="T49" fmla="*/ 5 h 111"/>
                  <a:gd name="T50" fmla="*/ 66 w 95"/>
                  <a:gd name="T51" fmla="*/ 8 h 111"/>
                  <a:gd name="T52" fmla="*/ 95 w 95"/>
                  <a:gd name="T53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5" h="111">
                    <a:moveTo>
                      <a:pt x="95" y="13"/>
                    </a:moveTo>
                    <a:cubicBezTo>
                      <a:pt x="92" y="26"/>
                      <a:pt x="90" y="35"/>
                      <a:pt x="87" y="44"/>
                    </a:cubicBezTo>
                    <a:cubicBezTo>
                      <a:pt x="87" y="46"/>
                      <a:pt x="85" y="47"/>
                      <a:pt x="84" y="49"/>
                    </a:cubicBezTo>
                    <a:cubicBezTo>
                      <a:pt x="83" y="47"/>
                      <a:pt x="81" y="45"/>
                      <a:pt x="81" y="43"/>
                    </a:cubicBezTo>
                    <a:cubicBezTo>
                      <a:pt x="79" y="37"/>
                      <a:pt x="78" y="31"/>
                      <a:pt x="76" y="25"/>
                    </a:cubicBezTo>
                    <a:cubicBezTo>
                      <a:pt x="72" y="17"/>
                      <a:pt x="65" y="12"/>
                      <a:pt x="56" y="11"/>
                    </a:cubicBezTo>
                    <a:cubicBezTo>
                      <a:pt x="49" y="10"/>
                      <a:pt x="43" y="12"/>
                      <a:pt x="39" y="19"/>
                    </a:cubicBezTo>
                    <a:cubicBezTo>
                      <a:pt x="36" y="25"/>
                      <a:pt x="39" y="30"/>
                      <a:pt x="44" y="35"/>
                    </a:cubicBezTo>
                    <a:cubicBezTo>
                      <a:pt x="48" y="39"/>
                      <a:pt x="53" y="42"/>
                      <a:pt x="58" y="46"/>
                    </a:cubicBezTo>
                    <a:cubicBezTo>
                      <a:pt x="64" y="51"/>
                      <a:pt x="71" y="56"/>
                      <a:pt x="76" y="62"/>
                    </a:cubicBezTo>
                    <a:cubicBezTo>
                      <a:pt x="91" y="79"/>
                      <a:pt x="81" y="104"/>
                      <a:pt x="58" y="108"/>
                    </a:cubicBezTo>
                    <a:cubicBezTo>
                      <a:pt x="44" y="111"/>
                      <a:pt x="31" y="107"/>
                      <a:pt x="19" y="98"/>
                    </a:cubicBezTo>
                    <a:cubicBezTo>
                      <a:pt x="14" y="95"/>
                      <a:pt x="10" y="92"/>
                      <a:pt x="5" y="97"/>
                    </a:cubicBezTo>
                    <a:cubicBezTo>
                      <a:pt x="5" y="97"/>
                      <a:pt x="0" y="94"/>
                      <a:pt x="0" y="94"/>
                    </a:cubicBezTo>
                    <a:cubicBezTo>
                      <a:pt x="2" y="83"/>
                      <a:pt x="5" y="73"/>
                      <a:pt x="7" y="63"/>
                    </a:cubicBezTo>
                    <a:cubicBezTo>
                      <a:pt x="8" y="62"/>
                      <a:pt x="10" y="61"/>
                      <a:pt x="11" y="60"/>
                    </a:cubicBezTo>
                    <a:cubicBezTo>
                      <a:pt x="12" y="61"/>
                      <a:pt x="13" y="63"/>
                      <a:pt x="14" y="64"/>
                    </a:cubicBezTo>
                    <a:cubicBezTo>
                      <a:pt x="15" y="70"/>
                      <a:pt x="16" y="77"/>
                      <a:pt x="18" y="83"/>
                    </a:cubicBezTo>
                    <a:cubicBezTo>
                      <a:pt x="22" y="96"/>
                      <a:pt x="33" y="103"/>
                      <a:pt x="45" y="103"/>
                    </a:cubicBezTo>
                    <a:cubicBezTo>
                      <a:pt x="52" y="103"/>
                      <a:pt x="57" y="100"/>
                      <a:pt x="60" y="94"/>
                    </a:cubicBezTo>
                    <a:cubicBezTo>
                      <a:pt x="63" y="87"/>
                      <a:pt x="61" y="82"/>
                      <a:pt x="56" y="78"/>
                    </a:cubicBezTo>
                    <a:cubicBezTo>
                      <a:pt x="52" y="74"/>
                      <a:pt x="47" y="70"/>
                      <a:pt x="43" y="67"/>
                    </a:cubicBezTo>
                    <a:cubicBezTo>
                      <a:pt x="39" y="64"/>
                      <a:pt x="34" y="61"/>
                      <a:pt x="31" y="58"/>
                    </a:cubicBezTo>
                    <a:cubicBezTo>
                      <a:pt x="15" y="45"/>
                      <a:pt x="13" y="34"/>
                      <a:pt x="21" y="19"/>
                    </a:cubicBezTo>
                    <a:cubicBezTo>
                      <a:pt x="29" y="5"/>
                      <a:pt x="44" y="0"/>
                      <a:pt x="61" y="5"/>
                    </a:cubicBezTo>
                    <a:cubicBezTo>
                      <a:pt x="63" y="6"/>
                      <a:pt x="65" y="7"/>
                      <a:pt x="66" y="8"/>
                    </a:cubicBezTo>
                    <a:cubicBezTo>
                      <a:pt x="75" y="11"/>
                      <a:pt x="81" y="24"/>
                      <a:pt x="9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24"/>
              <p:cNvSpPr/>
              <p:nvPr/>
            </p:nvSpPr>
            <p:spPr bwMode="auto">
              <a:xfrm>
                <a:off x="4162425" y="4287838"/>
                <a:ext cx="319088" cy="311150"/>
              </a:xfrm>
              <a:custGeom>
                <a:avLst/>
                <a:gdLst>
                  <a:gd name="T0" fmla="*/ 126 w 126"/>
                  <a:gd name="T1" fmla="*/ 72 h 123"/>
                  <a:gd name="T2" fmla="*/ 100 w 126"/>
                  <a:gd name="T3" fmla="*/ 95 h 123"/>
                  <a:gd name="T4" fmla="*/ 97 w 126"/>
                  <a:gd name="T5" fmla="*/ 94 h 123"/>
                  <a:gd name="T6" fmla="*/ 98 w 126"/>
                  <a:gd name="T7" fmla="*/ 86 h 123"/>
                  <a:gd name="T8" fmla="*/ 97 w 126"/>
                  <a:gd name="T9" fmla="*/ 49 h 123"/>
                  <a:gd name="T10" fmla="*/ 90 w 126"/>
                  <a:gd name="T11" fmla="*/ 55 h 123"/>
                  <a:gd name="T12" fmla="*/ 41 w 126"/>
                  <a:gd name="T13" fmla="*/ 99 h 123"/>
                  <a:gd name="T14" fmla="*/ 38 w 126"/>
                  <a:gd name="T15" fmla="*/ 119 h 123"/>
                  <a:gd name="T16" fmla="*/ 39 w 126"/>
                  <a:gd name="T17" fmla="*/ 123 h 123"/>
                  <a:gd name="T18" fmla="*/ 0 w 126"/>
                  <a:gd name="T19" fmla="*/ 80 h 123"/>
                  <a:gd name="T20" fmla="*/ 5 w 126"/>
                  <a:gd name="T21" fmla="*/ 82 h 123"/>
                  <a:gd name="T22" fmla="*/ 23 w 126"/>
                  <a:gd name="T23" fmla="*/ 82 h 123"/>
                  <a:gd name="T24" fmla="*/ 80 w 126"/>
                  <a:gd name="T25" fmla="*/ 31 h 123"/>
                  <a:gd name="T26" fmla="*/ 45 w 126"/>
                  <a:gd name="T27" fmla="*/ 25 h 123"/>
                  <a:gd name="T28" fmla="*/ 36 w 126"/>
                  <a:gd name="T29" fmla="*/ 25 h 123"/>
                  <a:gd name="T30" fmla="*/ 36 w 126"/>
                  <a:gd name="T31" fmla="*/ 22 h 123"/>
                  <a:gd name="T32" fmla="*/ 62 w 126"/>
                  <a:gd name="T33" fmla="*/ 0 h 123"/>
                  <a:gd name="T34" fmla="*/ 94 w 126"/>
                  <a:gd name="T35" fmla="*/ 35 h 123"/>
                  <a:gd name="T36" fmla="*/ 126 w 126"/>
                  <a:gd name="T37" fmla="*/ 7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6" h="123">
                    <a:moveTo>
                      <a:pt x="126" y="72"/>
                    </a:moveTo>
                    <a:cubicBezTo>
                      <a:pt x="117" y="80"/>
                      <a:pt x="108" y="87"/>
                      <a:pt x="100" y="95"/>
                    </a:cubicBezTo>
                    <a:cubicBezTo>
                      <a:pt x="99" y="95"/>
                      <a:pt x="98" y="95"/>
                      <a:pt x="97" y="94"/>
                    </a:cubicBezTo>
                    <a:cubicBezTo>
                      <a:pt x="98" y="92"/>
                      <a:pt x="97" y="88"/>
                      <a:pt x="98" y="86"/>
                    </a:cubicBezTo>
                    <a:cubicBezTo>
                      <a:pt x="105" y="74"/>
                      <a:pt x="108" y="62"/>
                      <a:pt x="97" y="49"/>
                    </a:cubicBezTo>
                    <a:cubicBezTo>
                      <a:pt x="95" y="51"/>
                      <a:pt x="92" y="53"/>
                      <a:pt x="90" y="55"/>
                    </a:cubicBezTo>
                    <a:cubicBezTo>
                      <a:pt x="74" y="70"/>
                      <a:pt x="57" y="84"/>
                      <a:pt x="41" y="99"/>
                    </a:cubicBezTo>
                    <a:cubicBezTo>
                      <a:pt x="31" y="108"/>
                      <a:pt x="31" y="108"/>
                      <a:pt x="38" y="119"/>
                    </a:cubicBezTo>
                    <a:cubicBezTo>
                      <a:pt x="38" y="120"/>
                      <a:pt x="38" y="121"/>
                      <a:pt x="39" y="123"/>
                    </a:cubicBezTo>
                    <a:cubicBezTo>
                      <a:pt x="33" y="123"/>
                      <a:pt x="8" y="97"/>
                      <a:pt x="0" y="80"/>
                    </a:cubicBezTo>
                    <a:cubicBezTo>
                      <a:pt x="2" y="80"/>
                      <a:pt x="4" y="81"/>
                      <a:pt x="5" y="82"/>
                    </a:cubicBezTo>
                    <a:cubicBezTo>
                      <a:pt x="11" y="88"/>
                      <a:pt x="16" y="88"/>
                      <a:pt x="23" y="82"/>
                    </a:cubicBezTo>
                    <a:cubicBezTo>
                      <a:pt x="42" y="65"/>
                      <a:pt x="61" y="48"/>
                      <a:pt x="80" y="31"/>
                    </a:cubicBezTo>
                    <a:cubicBezTo>
                      <a:pt x="73" y="20"/>
                      <a:pt x="62" y="18"/>
                      <a:pt x="45" y="25"/>
                    </a:cubicBezTo>
                    <a:cubicBezTo>
                      <a:pt x="42" y="26"/>
                      <a:pt x="39" y="25"/>
                      <a:pt x="36" y="25"/>
                    </a:cubicBezTo>
                    <a:cubicBezTo>
                      <a:pt x="36" y="24"/>
                      <a:pt x="36" y="23"/>
                      <a:pt x="36" y="22"/>
                    </a:cubicBezTo>
                    <a:cubicBezTo>
                      <a:pt x="44" y="15"/>
                      <a:pt x="53" y="8"/>
                      <a:pt x="62" y="0"/>
                    </a:cubicBezTo>
                    <a:cubicBezTo>
                      <a:pt x="73" y="12"/>
                      <a:pt x="83" y="23"/>
                      <a:pt x="94" y="35"/>
                    </a:cubicBezTo>
                    <a:cubicBezTo>
                      <a:pt x="104" y="47"/>
                      <a:pt x="115" y="59"/>
                      <a:pt x="126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25"/>
              <p:cNvSpPr/>
              <p:nvPr/>
            </p:nvSpPr>
            <p:spPr bwMode="auto">
              <a:xfrm>
                <a:off x="5484813" y="5014913"/>
                <a:ext cx="252413" cy="282575"/>
              </a:xfrm>
              <a:custGeom>
                <a:avLst/>
                <a:gdLst>
                  <a:gd name="T0" fmla="*/ 39 w 100"/>
                  <a:gd name="T1" fmla="*/ 11 h 112"/>
                  <a:gd name="T2" fmla="*/ 16 w 100"/>
                  <a:gd name="T3" fmla="*/ 19 h 112"/>
                  <a:gd name="T4" fmla="*/ 0 w 100"/>
                  <a:gd name="T5" fmla="*/ 36 h 112"/>
                  <a:gd name="T6" fmla="*/ 4 w 100"/>
                  <a:gd name="T7" fmla="*/ 0 h 112"/>
                  <a:gd name="T8" fmla="*/ 100 w 100"/>
                  <a:gd name="T9" fmla="*/ 11 h 112"/>
                  <a:gd name="T10" fmla="*/ 97 w 100"/>
                  <a:gd name="T11" fmla="*/ 42 h 112"/>
                  <a:gd name="T12" fmla="*/ 94 w 100"/>
                  <a:gd name="T13" fmla="*/ 46 h 112"/>
                  <a:gd name="T14" fmla="*/ 90 w 100"/>
                  <a:gd name="T15" fmla="*/ 42 h 112"/>
                  <a:gd name="T16" fmla="*/ 84 w 100"/>
                  <a:gd name="T17" fmla="*/ 26 h 112"/>
                  <a:gd name="T18" fmla="*/ 63 w 100"/>
                  <a:gd name="T19" fmla="*/ 13 h 112"/>
                  <a:gd name="T20" fmla="*/ 56 w 100"/>
                  <a:gd name="T21" fmla="*/ 81 h 112"/>
                  <a:gd name="T22" fmla="*/ 55 w 100"/>
                  <a:gd name="T23" fmla="*/ 86 h 112"/>
                  <a:gd name="T24" fmla="*/ 67 w 100"/>
                  <a:gd name="T25" fmla="*/ 106 h 112"/>
                  <a:gd name="T26" fmla="*/ 69 w 100"/>
                  <a:gd name="T27" fmla="*/ 107 h 112"/>
                  <a:gd name="T28" fmla="*/ 12 w 100"/>
                  <a:gd name="T29" fmla="*/ 101 h 112"/>
                  <a:gd name="T30" fmla="*/ 13 w 100"/>
                  <a:gd name="T31" fmla="*/ 100 h 112"/>
                  <a:gd name="T32" fmla="*/ 31 w 100"/>
                  <a:gd name="T33" fmla="*/ 81 h 112"/>
                  <a:gd name="T34" fmla="*/ 38 w 100"/>
                  <a:gd name="T35" fmla="*/ 22 h 112"/>
                  <a:gd name="T36" fmla="*/ 39 w 100"/>
                  <a:gd name="T37" fmla="*/ 1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12">
                    <a:moveTo>
                      <a:pt x="39" y="11"/>
                    </a:moveTo>
                    <a:cubicBezTo>
                      <a:pt x="29" y="9"/>
                      <a:pt x="22" y="13"/>
                      <a:pt x="16" y="19"/>
                    </a:cubicBezTo>
                    <a:cubicBezTo>
                      <a:pt x="10" y="23"/>
                      <a:pt x="11" y="34"/>
                      <a:pt x="0" y="36"/>
                    </a:cubicBezTo>
                    <a:cubicBezTo>
                      <a:pt x="1" y="23"/>
                      <a:pt x="3" y="12"/>
                      <a:pt x="4" y="0"/>
                    </a:cubicBezTo>
                    <a:cubicBezTo>
                      <a:pt x="36" y="3"/>
                      <a:pt x="67" y="7"/>
                      <a:pt x="100" y="11"/>
                    </a:cubicBezTo>
                    <a:cubicBezTo>
                      <a:pt x="99" y="22"/>
                      <a:pt x="98" y="32"/>
                      <a:pt x="97" y="42"/>
                    </a:cubicBezTo>
                    <a:cubicBezTo>
                      <a:pt x="97" y="44"/>
                      <a:pt x="95" y="45"/>
                      <a:pt x="94" y="46"/>
                    </a:cubicBezTo>
                    <a:cubicBezTo>
                      <a:pt x="92" y="45"/>
                      <a:pt x="90" y="44"/>
                      <a:pt x="90" y="42"/>
                    </a:cubicBezTo>
                    <a:cubicBezTo>
                      <a:pt x="87" y="37"/>
                      <a:pt x="86" y="31"/>
                      <a:pt x="84" y="26"/>
                    </a:cubicBezTo>
                    <a:cubicBezTo>
                      <a:pt x="80" y="18"/>
                      <a:pt x="73" y="14"/>
                      <a:pt x="63" y="13"/>
                    </a:cubicBezTo>
                    <a:cubicBezTo>
                      <a:pt x="61" y="36"/>
                      <a:pt x="58" y="58"/>
                      <a:pt x="56" y="81"/>
                    </a:cubicBezTo>
                    <a:cubicBezTo>
                      <a:pt x="56" y="82"/>
                      <a:pt x="56" y="84"/>
                      <a:pt x="55" y="86"/>
                    </a:cubicBezTo>
                    <a:cubicBezTo>
                      <a:pt x="53" y="100"/>
                      <a:pt x="53" y="100"/>
                      <a:pt x="67" y="106"/>
                    </a:cubicBezTo>
                    <a:cubicBezTo>
                      <a:pt x="68" y="106"/>
                      <a:pt x="68" y="107"/>
                      <a:pt x="69" y="107"/>
                    </a:cubicBezTo>
                    <a:cubicBezTo>
                      <a:pt x="64" y="112"/>
                      <a:pt x="16" y="106"/>
                      <a:pt x="12" y="101"/>
                    </a:cubicBezTo>
                    <a:cubicBezTo>
                      <a:pt x="12" y="100"/>
                      <a:pt x="12" y="100"/>
                      <a:pt x="13" y="100"/>
                    </a:cubicBezTo>
                    <a:cubicBezTo>
                      <a:pt x="30" y="98"/>
                      <a:pt x="29" y="98"/>
                      <a:pt x="31" y="81"/>
                    </a:cubicBezTo>
                    <a:cubicBezTo>
                      <a:pt x="33" y="61"/>
                      <a:pt x="36" y="42"/>
                      <a:pt x="38" y="22"/>
                    </a:cubicBezTo>
                    <a:cubicBezTo>
                      <a:pt x="38" y="18"/>
                      <a:pt x="38" y="1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26"/>
              <p:cNvSpPr/>
              <p:nvPr/>
            </p:nvSpPr>
            <p:spPr bwMode="auto">
              <a:xfrm>
                <a:off x="7454900" y="3878263"/>
                <a:ext cx="315913" cy="282575"/>
              </a:xfrm>
              <a:custGeom>
                <a:avLst/>
                <a:gdLst>
                  <a:gd name="T0" fmla="*/ 20 w 125"/>
                  <a:gd name="T1" fmla="*/ 58 h 112"/>
                  <a:gd name="T2" fmla="*/ 30 w 125"/>
                  <a:gd name="T3" fmla="*/ 93 h 112"/>
                  <a:gd name="T4" fmla="*/ 34 w 125"/>
                  <a:gd name="T5" fmla="*/ 101 h 112"/>
                  <a:gd name="T6" fmla="*/ 31 w 125"/>
                  <a:gd name="T7" fmla="*/ 103 h 112"/>
                  <a:gd name="T8" fmla="*/ 0 w 125"/>
                  <a:gd name="T9" fmla="*/ 88 h 112"/>
                  <a:gd name="T10" fmla="*/ 40 w 125"/>
                  <a:gd name="T11" fmla="*/ 0 h 112"/>
                  <a:gd name="T12" fmla="*/ 72 w 125"/>
                  <a:gd name="T13" fmla="*/ 14 h 112"/>
                  <a:gd name="T14" fmla="*/ 72 w 125"/>
                  <a:gd name="T15" fmla="*/ 17 h 112"/>
                  <a:gd name="T16" fmla="*/ 63 w 125"/>
                  <a:gd name="T17" fmla="*/ 19 h 112"/>
                  <a:gd name="T18" fmla="*/ 31 w 125"/>
                  <a:gd name="T19" fmla="*/ 36 h 112"/>
                  <a:gd name="T20" fmla="*/ 71 w 125"/>
                  <a:gd name="T21" fmla="*/ 54 h 112"/>
                  <a:gd name="T22" fmla="*/ 102 w 125"/>
                  <a:gd name="T23" fmla="*/ 68 h 112"/>
                  <a:gd name="T24" fmla="*/ 118 w 125"/>
                  <a:gd name="T25" fmla="*/ 63 h 112"/>
                  <a:gd name="T26" fmla="*/ 123 w 125"/>
                  <a:gd name="T27" fmla="*/ 59 h 112"/>
                  <a:gd name="T28" fmla="*/ 125 w 125"/>
                  <a:gd name="T29" fmla="*/ 61 h 112"/>
                  <a:gd name="T30" fmla="*/ 101 w 125"/>
                  <a:gd name="T31" fmla="*/ 112 h 112"/>
                  <a:gd name="T32" fmla="*/ 97 w 125"/>
                  <a:gd name="T33" fmla="*/ 111 h 112"/>
                  <a:gd name="T34" fmla="*/ 99 w 125"/>
                  <a:gd name="T35" fmla="*/ 103 h 112"/>
                  <a:gd name="T36" fmla="*/ 94 w 125"/>
                  <a:gd name="T37" fmla="*/ 92 h 112"/>
                  <a:gd name="T38" fmla="*/ 20 w 125"/>
                  <a:gd name="T39" fmla="*/ 58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5" h="112">
                    <a:moveTo>
                      <a:pt x="20" y="58"/>
                    </a:moveTo>
                    <a:cubicBezTo>
                      <a:pt x="14" y="73"/>
                      <a:pt x="20" y="84"/>
                      <a:pt x="30" y="93"/>
                    </a:cubicBezTo>
                    <a:cubicBezTo>
                      <a:pt x="32" y="95"/>
                      <a:pt x="33" y="99"/>
                      <a:pt x="34" y="101"/>
                    </a:cubicBezTo>
                    <a:cubicBezTo>
                      <a:pt x="33" y="102"/>
                      <a:pt x="32" y="102"/>
                      <a:pt x="31" y="103"/>
                    </a:cubicBezTo>
                    <a:cubicBezTo>
                      <a:pt x="21" y="98"/>
                      <a:pt x="11" y="93"/>
                      <a:pt x="0" y="88"/>
                    </a:cubicBezTo>
                    <a:cubicBezTo>
                      <a:pt x="13" y="59"/>
                      <a:pt x="26" y="30"/>
                      <a:pt x="40" y="0"/>
                    </a:cubicBezTo>
                    <a:cubicBezTo>
                      <a:pt x="51" y="5"/>
                      <a:pt x="61" y="10"/>
                      <a:pt x="72" y="14"/>
                    </a:cubicBezTo>
                    <a:cubicBezTo>
                      <a:pt x="72" y="15"/>
                      <a:pt x="72" y="16"/>
                      <a:pt x="72" y="17"/>
                    </a:cubicBezTo>
                    <a:cubicBezTo>
                      <a:pt x="69" y="18"/>
                      <a:pt x="66" y="19"/>
                      <a:pt x="63" y="19"/>
                    </a:cubicBezTo>
                    <a:cubicBezTo>
                      <a:pt x="46" y="18"/>
                      <a:pt x="38" y="22"/>
                      <a:pt x="31" y="36"/>
                    </a:cubicBezTo>
                    <a:cubicBezTo>
                      <a:pt x="44" y="42"/>
                      <a:pt x="58" y="48"/>
                      <a:pt x="71" y="54"/>
                    </a:cubicBezTo>
                    <a:cubicBezTo>
                      <a:pt x="81" y="59"/>
                      <a:pt x="92" y="63"/>
                      <a:pt x="102" y="68"/>
                    </a:cubicBezTo>
                    <a:cubicBezTo>
                      <a:pt x="109" y="72"/>
                      <a:pt x="114" y="70"/>
                      <a:pt x="118" y="63"/>
                    </a:cubicBezTo>
                    <a:cubicBezTo>
                      <a:pt x="119" y="62"/>
                      <a:pt x="121" y="60"/>
                      <a:pt x="123" y="59"/>
                    </a:cubicBezTo>
                    <a:cubicBezTo>
                      <a:pt x="123" y="60"/>
                      <a:pt x="124" y="60"/>
                      <a:pt x="125" y="61"/>
                    </a:cubicBezTo>
                    <a:cubicBezTo>
                      <a:pt x="117" y="78"/>
                      <a:pt x="109" y="95"/>
                      <a:pt x="101" y="112"/>
                    </a:cubicBezTo>
                    <a:cubicBezTo>
                      <a:pt x="101" y="112"/>
                      <a:pt x="98" y="112"/>
                      <a:pt x="97" y="111"/>
                    </a:cubicBezTo>
                    <a:cubicBezTo>
                      <a:pt x="98" y="108"/>
                      <a:pt x="100" y="105"/>
                      <a:pt x="99" y="103"/>
                    </a:cubicBezTo>
                    <a:cubicBezTo>
                      <a:pt x="99" y="99"/>
                      <a:pt x="97" y="93"/>
                      <a:pt x="94" y="92"/>
                    </a:cubicBezTo>
                    <a:cubicBezTo>
                      <a:pt x="70" y="80"/>
                      <a:pt x="46" y="69"/>
                      <a:pt x="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27"/>
              <p:cNvSpPr/>
              <p:nvPr/>
            </p:nvSpPr>
            <p:spPr bwMode="auto">
              <a:xfrm>
                <a:off x="7308850" y="2306638"/>
                <a:ext cx="269875" cy="209550"/>
              </a:xfrm>
              <a:custGeom>
                <a:avLst/>
                <a:gdLst>
                  <a:gd name="T0" fmla="*/ 91 w 107"/>
                  <a:gd name="T1" fmla="*/ 26 h 83"/>
                  <a:gd name="T2" fmla="*/ 69 w 107"/>
                  <a:gd name="T3" fmla="*/ 11 h 83"/>
                  <a:gd name="T4" fmla="*/ 64 w 107"/>
                  <a:gd name="T5" fmla="*/ 3 h 83"/>
                  <a:gd name="T6" fmla="*/ 73 w 107"/>
                  <a:gd name="T7" fmla="*/ 4 h 83"/>
                  <a:gd name="T8" fmla="*/ 101 w 107"/>
                  <a:gd name="T9" fmla="*/ 24 h 83"/>
                  <a:gd name="T10" fmla="*/ 105 w 107"/>
                  <a:gd name="T11" fmla="*/ 33 h 83"/>
                  <a:gd name="T12" fmla="*/ 97 w 107"/>
                  <a:gd name="T13" fmla="*/ 41 h 83"/>
                  <a:gd name="T14" fmla="*/ 79 w 107"/>
                  <a:gd name="T15" fmla="*/ 34 h 83"/>
                  <a:gd name="T16" fmla="*/ 84 w 107"/>
                  <a:gd name="T17" fmla="*/ 53 h 83"/>
                  <a:gd name="T18" fmla="*/ 94 w 107"/>
                  <a:gd name="T19" fmla="*/ 63 h 83"/>
                  <a:gd name="T20" fmla="*/ 89 w 107"/>
                  <a:gd name="T21" fmla="*/ 79 h 83"/>
                  <a:gd name="T22" fmla="*/ 77 w 107"/>
                  <a:gd name="T23" fmla="*/ 74 h 83"/>
                  <a:gd name="T24" fmla="*/ 72 w 107"/>
                  <a:gd name="T25" fmla="*/ 67 h 83"/>
                  <a:gd name="T26" fmla="*/ 58 w 107"/>
                  <a:gd name="T27" fmla="*/ 62 h 83"/>
                  <a:gd name="T28" fmla="*/ 25 w 107"/>
                  <a:gd name="T29" fmla="*/ 65 h 83"/>
                  <a:gd name="T30" fmla="*/ 12 w 107"/>
                  <a:gd name="T31" fmla="*/ 59 h 83"/>
                  <a:gd name="T32" fmla="*/ 1 w 107"/>
                  <a:gd name="T33" fmla="*/ 22 h 83"/>
                  <a:gd name="T34" fmla="*/ 4 w 107"/>
                  <a:gd name="T35" fmla="*/ 16 h 83"/>
                  <a:gd name="T36" fmla="*/ 11 w 107"/>
                  <a:gd name="T37" fmla="*/ 35 h 83"/>
                  <a:gd name="T38" fmla="*/ 35 w 107"/>
                  <a:gd name="T39" fmla="*/ 50 h 83"/>
                  <a:gd name="T40" fmla="*/ 50 w 107"/>
                  <a:gd name="T41" fmla="*/ 47 h 83"/>
                  <a:gd name="T42" fmla="*/ 51 w 107"/>
                  <a:gd name="T43" fmla="*/ 44 h 83"/>
                  <a:gd name="T44" fmla="*/ 34 w 107"/>
                  <a:gd name="T45" fmla="*/ 30 h 83"/>
                  <a:gd name="T46" fmla="*/ 38 w 107"/>
                  <a:gd name="T47" fmla="*/ 0 h 83"/>
                  <a:gd name="T48" fmla="*/ 64 w 107"/>
                  <a:gd name="T49" fmla="*/ 33 h 83"/>
                  <a:gd name="T50" fmla="*/ 90 w 107"/>
                  <a:gd name="T51" fmla="*/ 28 h 83"/>
                  <a:gd name="T52" fmla="*/ 91 w 107"/>
                  <a:gd name="T53" fmla="*/ 2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7" h="83">
                    <a:moveTo>
                      <a:pt x="91" y="26"/>
                    </a:moveTo>
                    <a:cubicBezTo>
                      <a:pt x="84" y="21"/>
                      <a:pt x="76" y="16"/>
                      <a:pt x="69" y="11"/>
                    </a:cubicBezTo>
                    <a:cubicBezTo>
                      <a:pt x="67" y="9"/>
                      <a:pt x="66" y="6"/>
                      <a:pt x="64" y="3"/>
                    </a:cubicBezTo>
                    <a:cubicBezTo>
                      <a:pt x="67" y="4"/>
                      <a:pt x="71" y="3"/>
                      <a:pt x="73" y="4"/>
                    </a:cubicBezTo>
                    <a:cubicBezTo>
                      <a:pt x="83" y="10"/>
                      <a:pt x="92" y="17"/>
                      <a:pt x="101" y="24"/>
                    </a:cubicBezTo>
                    <a:cubicBezTo>
                      <a:pt x="103" y="26"/>
                      <a:pt x="105" y="30"/>
                      <a:pt x="105" y="33"/>
                    </a:cubicBezTo>
                    <a:cubicBezTo>
                      <a:pt x="107" y="39"/>
                      <a:pt x="103" y="43"/>
                      <a:pt x="97" y="41"/>
                    </a:cubicBezTo>
                    <a:cubicBezTo>
                      <a:pt x="91" y="39"/>
                      <a:pt x="85" y="37"/>
                      <a:pt x="79" y="34"/>
                    </a:cubicBezTo>
                    <a:cubicBezTo>
                      <a:pt x="75" y="43"/>
                      <a:pt x="79" y="48"/>
                      <a:pt x="84" y="53"/>
                    </a:cubicBezTo>
                    <a:cubicBezTo>
                      <a:pt x="88" y="56"/>
                      <a:pt x="92" y="59"/>
                      <a:pt x="94" y="63"/>
                    </a:cubicBezTo>
                    <a:cubicBezTo>
                      <a:pt x="97" y="69"/>
                      <a:pt x="94" y="75"/>
                      <a:pt x="89" y="79"/>
                    </a:cubicBezTo>
                    <a:cubicBezTo>
                      <a:pt x="83" y="83"/>
                      <a:pt x="80" y="77"/>
                      <a:pt x="77" y="74"/>
                    </a:cubicBezTo>
                    <a:cubicBezTo>
                      <a:pt x="76" y="72"/>
                      <a:pt x="74" y="69"/>
                      <a:pt x="72" y="67"/>
                    </a:cubicBezTo>
                    <a:cubicBezTo>
                      <a:pt x="69" y="61"/>
                      <a:pt x="64" y="61"/>
                      <a:pt x="58" y="62"/>
                    </a:cubicBezTo>
                    <a:cubicBezTo>
                      <a:pt x="47" y="64"/>
                      <a:pt x="36" y="65"/>
                      <a:pt x="25" y="65"/>
                    </a:cubicBezTo>
                    <a:cubicBezTo>
                      <a:pt x="21" y="65"/>
                      <a:pt x="15" y="63"/>
                      <a:pt x="12" y="59"/>
                    </a:cubicBezTo>
                    <a:cubicBezTo>
                      <a:pt x="3" y="49"/>
                      <a:pt x="1" y="36"/>
                      <a:pt x="1" y="22"/>
                    </a:cubicBezTo>
                    <a:cubicBezTo>
                      <a:pt x="0" y="21"/>
                      <a:pt x="2" y="20"/>
                      <a:pt x="4" y="16"/>
                    </a:cubicBezTo>
                    <a:cubicBezTo>
                      <a:pt x="7" y="24"/>
                      <a:pt x="9" y="29"/>
                      <a:pt x="11" y="35"/>
                    </a:cubicBezTo>
                    <a:cubicBezTo>
                      <a:pt x="16" y="49"/>
                      <a:pt x="19" y="52"/>
                      <a:pt x="35" y="50"/>
                    </a:cubicBezTo>
                    <a:cubicBezTo>
                      <a:pt x="40" y="50"/>
                      <a:pt x="45" y="48"/>
                      <a:pt x="50" y="47"/>
                    </a:cubicBezTo>
                    <a:cubicBezTo>
                      <a:pt x="50" y="46"/>
                      <a:pt x="50" y="45"/>
                      <a:pt x="51" y="44"/>
                    </a:cubicBezTo>
                    <a:cubicBezTo>
                      <a:pt x="45" y="40"/>
                      <a:pt x="39" y="35"/>
                      <a:pt x="34" y="30"/>
                    </a:cubicBezTo>
                    <a:cubicBezTo>
                      <a:pt x="24" y="20"/>
                      <a:pt x="25" y="8"/>
                      <a:pt x="38" y="0"/>
                    </a:cubicBezTo>
                    <a:cubicBezTo>
                      <a:pt x="44" y="13"/>
                      <a:pt x="50" y="25"/>
                      <a:pt x="64" y="33"/>
                    </a:cubicBezTo>
                    <a:cubicBezTo>
                      <a:pt x="69" y="13"/>
                      <a:pt x="81" y="29"/>
                      <a:pt x="90" y="28"/>
                    </a:cubicBezTo>
                    <a:cubicBezTo>
                      <a:pt x="90" y="27"/>
                      <a:pt x="91" y="27"/>
                      <a:pt x="9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28"/>
              <p:cNvSpPr/>
              <p:nvPr/>
            </p:nvSpPr>
            <p:spPr bwMode="auto">
              <a:xfrm>
                <a:off x="3978275" y="4043363"/>
                <a:ext cx="325438" cy="315913"/>
              </a:xfrm>
              <a:custGeom>
                <a:avLst/>
                <a:gdLst>
                  <a:gd name="T0" fmla="*/ 111 w 129"/>
                  <a:gd name="T1" fmla="*/ 60 h 125"/>
                  <a:gd name="T2" fmla="*/ 129 w 129"/>
                  <a:gd name="T3" fmla="*/ 92 h 125"/>
                  <a:gd name="T4" fmla="*/ 127 w 129"/>
                  <a:gd name="T5" fmla="*/ 93 h 125"/>
                  <a:gd name="T6" fmla="*/ 122 w 129"/>
                  <a:gd name="T7" fmla="*/ 91 h 125"/>
                  <a:gd name="T8" fmla="*/ 104 w 129"/>
                  <a:gd name="T9" fmla="*/ 90 h 125"/>
                  <a:gd name="T10" fmla="*/ 63 w 129"/>
                  <a:gd name="T11" fmla="*/ 114 h 125"/>
                  <a:gd name="T12" fmla="*/ 17 w 129"/>
                  <a:gd name="T13" fmla="*/ 104 h 125"/>
                  <a:gd name="T14" fmla="*/ 11 w 129"/>
                  <a:gd name="T15" fmla="*/ 92 h 125"/>
                  <a:gd name="T16" fmla="*/ 25 w 129"/>
                  <a:gd name="T17" fmla="*/ 46 h 125"/>
                  <a:gd name="T18" fmla="*/ 68 w 129"/>
                  <a:gd name="T19" fmla="*/ 22 h 125"/>
                  <a:gd name="T20" fmla="*/ 74 w 129"/>
                  <a:gd name="T21" fmla="*/ 6 h 125"/>
                  <a:gd name="T22" fmla="*/ 74 w 129"/>
                  <a:gd name="T23" fmla="*/ 1 h 125"/>
                  <a:gd name="T24" fmla="*/ 77 w 129"/>
                  <a:gd name="T25" fmla="*/ 0 h 125"/>
                  <a:gd name="T26" fmla="*/ 103 w 129"/>
                  <a:gd name="T27" fmla="*/ 47 h 125"/>
                  <a:gd name="T28" fmla="*/ 97 w 129"/>
                  <a:gd name="T29" fmla="*/ 46 h 125"/>
                  <a:gd name="T30" fmla="*/ 76 w 129"/>
                  <a:gd name="T31" fmla="*/ 43 h 125"/>
                  <a:gd name="T32" fmla="*/ 31 w 129"/>
                  <a:gd name="T33" fmla="*/ 69 h 125"/>
                  <a:gd name="T34" fmla="*/ 21 w 129"/>
                  <a:gd name="T35" fmla="*/ 100 h 125"/>
                  <a:gd name="T36" fmla="*/ 53 w 129"/>
                  <a:gd name="T37" fmla="*/ 111 h 125"/>
                  <a:gd name="T38" fmla="*/ 104 w 129"/>
                  <a:gd name="T39" fmla="*/ 82 h 125"/>
                  <a:gd name="T40" fmla="*/ 108 w 129"/>
                  <a:gd name="T41" fmla="*/ 68 h 125"/>
                  <a:gd name="T42" fmla="*/ 108 w 129"/>
                  <a:gd name="T43" fmla="*/ 61 h 125"/>
                  <a:gd name="T44" fmla="*/ 111 w 129"/>
                  <a:gd name="T45" fmla="*/ 6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9" h="125">
                    <a:moveTo>
                      <a:pt x="111" y="60"/>
                    </a:moveTo>
                    <a:cubicBezTo>
                      <a:pt x="117" y="70"/>
                      <a:pt x="123" y="81"/>
                      <a:pt x="129" y="92"/>
                    </a:cubicBezTo>
                    <a:cubicBezTo>
                      <a:pt x="128" y="92"/>
                      <a:pt x="128" y="93"/>
                      <a:pt x="127" y="93"/>
                    </a:cubicBezTo>
                    <a:cubicBezTo>
                      <a:pt x="126" y="93"/>
                      <a:pt x="123" y="93"/>
                      <a:pt x="122" y="91"/>
                    </a:cubicBezTo>
                    <a:cubicBezTo>
                      <a:pt x="116" y="85"/>
                      <a:pt x="111" y="86"/>
                      <a:pt x="104" y="90"/>
                    </a:cubicBezTo>
                    <a:cubicBezTo>
                      <a:pt x="90" y="98"/>
                      <a:pt x="77" y="106"/>
                      <a:pt x="63" y="114"/>
                    </a:cubicBezTo>
                    <a:cubicBezTo>
                      <a:pt x="44" y="125"/>
                      <a:pt x="30" y="122"/>
                      <a:pt x="17" y="104"/>
                    </a:cubicBezTo>
                    <a:cubicBezTo>
                      <a:pt x="15" y="100"/>
                      <a:pt x="12" y="96"/>
                      <a:pt x="11" y="92"/>
                    </a:cubicBezTo>
                    <a:cubicBezTo>
                      <a:pt x="0" y="70"/>
                      <a:pt x="4" y="58"/>
                      <a:pt x="25" y="46"/>
                    </a:cubicBezTo>
                    <a:cubicBezTo>
                      <a:pt x="39" y="38"/>
                      <a:pt x="54" y="30"/>
                      <a:pt x="68" y="22"/>
                    </a:cubicBezTo>
                    <a:cubicBezTo>
                      <a:pt x="75" y="18"/>
                      <a:pt x="78" y="14"/>
                      <a:pt x="74" y="6"/>
                    </a:cubicBezTo>
                    <a:cubicBezTo>
                      <a:pt x="73" y="5"/>
                      <a:pt x="74" y="3"/>
                      <a:pt x="74" y="1"/>
                    </a:cubicBezTo>
                    <a:cubicBezTo>
                      <a:pt x="75" y="1"/>
                      <a:pt x="76" y="1"/>
                      <a:pt x="77" y="0"/>
                    </a:cubicBezTo>
                    <a:cubicBezTo>
                      <a:pt x="85" y="15"/>
                      <a:pt x="94" y="30"/>
                      <a:pt x="103" y="47"/>
                    </a:cubicBezTo>
                    <a:cubicBezTo>
                      <a:pt x="99" y="46"/>
                      <a:pt x="97" y="47"/>
                      <a:pt x="97" y="46"/>
                    </a:cubicBezTo>
                    <a:cubicBezTo>
                      <a:pt x="91" y="36"/>
                      <a:pt x="84" y="38"/>
                      <a:pt x="76" y="43"/>
                    </a:cubicBezTo>
                    <a:cubicBezTo>
                      <a:pt x="61" y="52"/>
                      <a:pt x="46" y="60"/>
                      <a:pt x="31" y="69"/>
                    </a:cubicBezTo>
                    <a:cubicBezTo>
                      <a:pt x="17" y="77"/>
                      <a:pt x="14" y="87"/>
                      <a:pt x="21" y="100"/>
                    </a:cubicBezTo>
                    <a:cubicBezTo>
                      <a:pt x="28" y="114"/>
                      <a:pt x="40" y="118"/>
                      <a:pt x="53" y="111"/>
                    </a:cubicBezTo>
                    <a:cubicBezTo>
                      <a:pt x="71" y="102"/>
                      <a:pt x="87" y="92"/>
                      <a:pt x="104" y="82"/>
                    </a:cubicBezTo>
                    <a:cubicBezTo>
                      <a:pt x="110" y="79"/>
                      <a:pt x="109" y="74"/>
                      <a:pt x="108" y="68"/>
                    </a:cubicBezTo>
                    <a:cubicBezTo>
                      <a:pt x="108" y="66"/>
                      <a:pt x="108" y="63"/>
                      <a:pt x="108" y="61"/>
                    </a:cubicBezTo>
                    <a:cubicBezTo>
                      <a:pt x="109" y="60"/>
                      <a:pt x="110" y="60"/>
                      <a:pt x="11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29"/>
              <p:cNvSpPr/>
              <p:nvPr/>
            </p:nvSpPr>
            <p:spPr bwMode="auto">
              <a:xfrm>
                <a:off x="7570788" y="3622675"/>
                <a:ext cx="304800" cy="268288"/>
              </a:xfrm>
              <a:custGeom>
                <a:avLst/>
                <a:gdLst>
                  <a:gd name="T0" fmla="*/ 120 w 120"/>
                  <a:gd name="T1" fmla="*/ 53 h 106"/>
                  <a:gd name="T2" fmla="*/ 104 w 120"/>
                  <a:gd name="T3" fmla="*/ 106 h 106"/>
                  <a:gd name="T4" fmla="*/ 101 w 120"/>
                  <a:gd name="T5" fmla="*/ 106 h 106"/>
                  <a:gd name="T6" fmla="*/ 100 w 120"/>
                  <a:gd name="T7" fmla="*/ 101 h 106"/>
                  <a:gd name="T8" fmla="*/ 90 w 120"/>
                  <a:gd name="T9" fmla="*/ 84 h 106"/>
                  <a:gd name="T10" fmla="*/ 30 w 120"/>
                  <a:gd name="T11" fmla="*/ 85 h 106"/>
                  <a:gd name="T12" fmla="*/ 0 w 120"/>
                  <a:gd name="T13" fmla="*/ 94 h 106"/>
                  <a:gd name="T14" fmla="*/ 14 w 120"/>
                  <a:gd name="T15" fmla="*/ 49 h 106"/>
                  <a:gd name="T16" fmla="*/ 17 w 120"/>
                  <a:gd name="T17" fmla="*/ 49 h 106"/>
                  <a:gd name="T18" fmla="*/ 18 w 120"/>
                  <a:gd name="T19" fmla="*/ 55 h 106"/>
                  <a:gd name="T20" fmla="*/ 25 w 120"/>
                  <a:gd name="T21" fmla="*/ 62 h 106"/>
                  <a:gd name="T22" fmla="*/ 64 w 120"/>
                  <a:gd name="T23" fmla="*/ 56 h 106"/>
                  <a:gd name="T24" fmla="*/ 38 w 120"/>
                  <a:gd name="T25" fmla="*/ 31 h 106"/>
                  <a:gd name="T26" fmla="*/ 24 w 120"/>
                  <a:gd name="T27" fmla="*/ 34 h 106"/>
                  <a:gd name="T28" fmla="*/ 20 w 120"/>
                  <a:gd name="T29" fmla="*/ 38 h 106"/>
                  <a:gd name="T30" fmla="*/ 29 w 120"/>
                  <a:gd name="T31" fmla="*/ 0 h 106"/>
                  <a:gd name="T32" fmla="*/ 33 w 120"/>
                  <a:gd name="T33" fmla="*/ 5 h 106"/>
                  <a:gd name="T34" fmla="*/ 42 w 120"/>
                  <a:gd name="T35" fmla="*/ 25 h 106"/>
                  <a:gd name="T36" fmla="*/ 58 w 120"/>
                  <a:gd name="T37" fmla="*/ 40 h 106"/>
                  <a:gd name="T38" fmla="*/ 98 w 120"/>
                  <a:gd name="T39" fmla="*/ 63 h 106"/>
                  <a:gd name="T40" fmla="*/ 114 w 120"/>
                  <a:gd name="T41" fmla="*/ 56 h 106"/>
                  <a:gd name="T42" fmla="*/ 118 w 120"/>
                  <a:gd name="T43" fmla="*/ 51 h 106"/>
                  <a:gd name="T44" fmla="*/ 120 w 120"/>
                  <a:gd name="T45" fmla="*/ 5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0" h="106">
                    <a:moveTo>
                      <a:pt x="120" y="53"/>
                    </a:moveTo>
                    <a:cubicBezTo>
                      <a:pt x="115" y="71"/>
                      <a:pt x="109" y="88"/>
                      <a:pt x="104" y="106"/>
                    </a:cubicBezTo>
                    <a:cubicBezTo>
                      <a:pt x="103" y="106"/>
                      <a:pt x="102" y="106"/>
                      <a:pt x="101" y="106"/>
                    </a:cubicBezTo>
                    <a:cubicBezTo>
                      <a:pt x="101" y="104"/>
                      <a:pt x="100" y="102"/>
                      <a:pt x="100" y="101"/>
                    </a:cubicBezTo>
                    <a:cubicBezTo>
                      <a:pt x="102" y="89"/>
                      <a:pt x="100" y="89"/>
                      <a:pt x="90" y="84"/>
                    </a:cubicBezTo>
                    <a:cubicBezTo>
                      <a:pt x="70" y="75"/>
                      <a:pt x="50" y="81"/>
                      <a:pt x="30" y="85"/>
                    </a:cubicBezTo>
                    <a:cubicBezTo>
                      <a:pt x="20" y="86"/>
                      <a:pt x="11" y="91"/>
                      <a:pt x="0" y="94"/>
                    </a:cubicBezTo>
                    <a:cubicBezTo>
                      <a:pt x="5" y="80"/>
                      <a:pt x="9" y="64"/>
                      <a:pt x="14" y="49"/>
                    </a:cubicBezTo>
                    <a:cubicBezTo>
                      <a:pt x="15" y="49"/>
                      <a:pt x="16" y="49"/>
                      <a:pt x="17" y="49"/>
                    </a:cubicBezTo>
                    <a:cubicBezTo>
                      <a:pt x="17" y="51"/>
                      <a:pt x="18" y="53"/>
                      <a:pt x="18" y="55"/>
                    </a:cubicBezTo>
                    <a:cubicBezTo>
                      <a:pt x="17" y="61"/>
                      <a:pt x="20" y="63"/>
                      <a:pt x="25" y="62"/>
                    </a:cubicBezTo>
                    <a:cubicBezTo>
                      <a:pt x="37" y="60"/>
                      <a:pt x="49" y="58"/>
                      <a:pt x="64" y="56"/>
                    </a:cubicBezTo>
                    <a:cubicBezTo>
                      <a:pt x="54" y="47"/>
                      <a:pt x="46" y="39"/>
                      <a:pt x="38" y="31"/>
                    </a:cubicBezTo>
                    <a:cubicBezTo>
                      <a:pt x="32" y="26"/>
                      <a:pt x="27" y="28"/>
                      <a:pt x="24" y="34"/>
                    </a:cubicBezTo>
                    <a:cubicBezTo>
                      <a:pt x="23" y="36"/>
                      <a:pt x="22" y="37"/>
                      <a:pt x="20" y="38"/>
                    </a:cubicBezTo>
                    <a:cubicBezTo>
                      <a:pt x="20" y="25"/>
                      <a:pt x="25" y="14"/>
                      <a:pt x="29" y="0"/>
                    </a:cubicBezTo>
                    <a:cubicBezTo>
                      <a:pt x="31" y="3"/>
                      <a:pt x="33" y="4"/>
                      <a:pt x="33" y="5"/>
                    </a:cubicBezTo>
                    <a:cubicBezTo>
                      <a:pt x="31" y="14"/>
                      <a:pt x="36" y="20"/>
                      <a:pt x="42" y="25"/>
                    </a:cubicBezTo>
                    <a:cubicBezTo>
                      <a:pt x="47" y="30"/>
                      <a:pt x="53" y="34"/>
                      <a:pt x="58" y="40"/>
                    </a:cubicBezTo>
                    <a:cubicBezTo>
                      <a:pt x="68" y="52"/>
                      <a:pt x="82" y="59"/>
                      <a:pt x="98" y="63"/>
                    </a:cubicBezTo>
                    <a:cubicBezTo>
                      <a:pt x="106" y="65"/>
                      <a:pt x="110" y="63"/>
                      <a:pt x="114" y="56"/>
                    </a:cubicBezTo>
                    <a:cubicBezTo>
                      <a:pt x="114" y="54"/>
                      <a:pt x="116" y="53"/>
                      <a:pt x="118" y="51"/>
                    </a:cubicBezTo>
                    <a:cubicBezTo>
                      <a:pt x="118" y="52"/>
                      <a:pt x="119" y="52"/>
                      <a:pt x="12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30"/>
              <p:cNvSpPr/>
              <p:nvPr/>
            </p:nvSpPr>
            <p:spPr bwMode="auto">
              <a:xfrm>
                <a:off x="5970588" y="5003800"/>
                <a:ext cx="263525" cy="280988"/>
              </a:xfrm>
              <a:custGeom>
                <a:avLst/>
                <a:gdLst>
                  <a:gd name="T0" fmla="*/ 104 w 104"/>
                  <a:gd name="T1" fmla="*/ 0 h 111"/>
                  <a:gd name="T2" fmla="*/ 104 w 104"/>
                  <a:gd name="T3" fmla="*/ 4 h 111"/>
                  <a:gd name="T4" fmla="*/ 94 w 104"/>
                  <a:gd name="T5" fmla="*/ 31 h 111"/>
                  <a:gd name="T6" fmla="*/ 100 w 104"/>
                  <a:gd name="T7" fmla="*/ 70 h 111"/>
                  <a:gd name="T8" fmla="*/ 73 w 104"/>
                  <a:gd name="T9" fmla="*/ 108 h 111"/>
                  <a:gd name="T10" fmla="*/ 57 w 104"/>
                  <a:gd name="T11" fmla="*/ 110 h 111"/>
                  <a:gd name="T12" fmla="*/ 24 w 104"/>
                  <a:gd name="T13" fmla="*/ 81 h 111"/>
                  <a:gd name="T14" fmla="*/ 16 w 104"/>
                  <a:gd name="T15" fmla="*/ 30 h 111"/>
                  <a:gd name="T16" fmla="*/ 6 w 104"/>
                  <a:gd name="T17" fmla="*/ 20 h 111"/>
                  <a:gd name="T18" fmla="*/ 0 w 104"/>
                  <a:gd name="T19" fmla="*/ 17 h 111"/>
                  <a:gd name="T20" fmla="*/ 51 w 104"/>
                  <a:gd name="T21" fmla="*/ 8 h 111"/>
                  <a:gd name="T22" fmla="*/ 52 w 104"/>
                  <a:gd name="T23" fmla="*/ 11 h 111"/>
                  <a:gd name="T24" fmla="*/ 46 w 104"/>
                  <a:gd name="T25" fmla="*/ 14 h 111"/>
                  <a:gd name="T26" fmla="*/ 39 w 104"/>
                  <a:gd name="T27" fmla="*/ 27 h 111"/>
                  <a:gd name="T28" fmla="*/ 47 w 104"/>
                  <a:gd name="T29" fmla="*/ 82 h 111"/>
                  <a:gd name="T30" fmla="*/ 71 w 104"/>
                  <a:gd name="T31" fmla="*/ 104 h 111"/>
                  <a:gd name="T32" fmla="*/ 94 w 104"/>
                  <a:gd name="T33" fmla="*/ 78 h 111"/>
                  <a:gd name="T34" fmla="*/ 86 w 104"/>
                  <a:gd name="T35" fmla="*/ 19 h 111"/>
                  <a:gd name="T36" fmla="*/ 76 w 104"/>
                  <a:gd name="T37" fmla="*/ 11 h 111"/>
                  <a:gd name="T38" fmla="*/ 67 w 104"/>
                  <a:gd name="T39" fmla="*/ 9 h 111"/>
                  <a:gd name="T40" fmla="*/ 67 w 104"/>
                  <a:gd name="T41" fmla="*/ 6 h 111"/>
                  <a:gd name="T42" fmla="*/ 104 w 104"/>
                  <a:gd name="T4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4" h="111">
                    <a:moveTo>
                      <a:pt x="104" y="0"/>
                    </a:moveTo>
                    <a:cubicBezTo>
                      <a:pt x="104" y="3"/>
                      <a:pt x="104" y="4"/>
                      <a:pt x="104" y="4"/>
                    </a:cubicBezTo>
                    <a:cubicBezTo>
                      <a:pt x="91" y="9"/>
                      <a:pt x="92" y="19"/>
                      <a:pt x="94" y="31"/>
                    </a:cubicBezTo>
                    <a:cubicBezTo>
                      <a:pt x="97" y="43"/>
                      <a:pt x="98" y="57"/>
                      <a:pt x="100" y="70"/>
                    </a:cubicBezTo>
                    <a:cubicBezTo>
                      <a:pt x="103" y="91"/>
                      <a:pt x="95" y="104"/>
                      <a:pt x="73" y="108"/>
                    </a:cubicBezTo>
                    <a:cubicBezTo>
                      <a:pt x="68" y="110"/>
                      <a:pt x="63" y="110"/>
                      <a:pt x="57" y="110"/>
                    </a:cubicBezTo>
                    <a:cubicBezTo>
                      <a:pt x="35" y="111"/>
                      <a:pt x="26" y="103"/>
                      <a:pt x="24" y="81"/>
                    </a:cubicBezTo>
                    <a:cubicBezTo>
                      <a:pt x="21" y="64"/>
                      <a:pt x="19" y="47"/>
                      <a:pt x="16" y="30"/>
                    </a:cubicBezTo>
                    <a:cubicBezTo>
                      <a:pt x="16" y="23"/>
                      <a:pt x="13" y="20"/>
                      <a:pt x="6" y="20"/>
                    </a:cubicBezTo>
                    <a:cubicBezTo>
                      <a:pt x="4" y="20"/>
                      <a:pt x="2" y="19"/>
                      <a:pt x="0" y="17"/>
                    </a:cubicBezTo>
                    <a:cubicBezTo>
                      <a:pt x="17" y="12"/>
                      <a:pt x="34" y="10"/>
                      <a:pt x="51" y="8"/>
                    </a:cubicBezTo>
                    <a:cubicBezTo>
                      <a:pt x="52" y="9"/>
                      <a:pt x="52" y="10"/>
                      <a:pt x="52" y="11"/>
                    </a:cubicBezTo>
                    <a:cubicBezTo>
                      <a:pt x="50" y="12"/>
                      <a:pt x="48" y="13"/>
                      <a:pt x="46" y="14"/>
                    </a:cubicBezTo>
                    <a:cubicBezTo>
                      <a:pt x="40" y="16"/>
                      <a:pt x="37" y="20"/>
                      <a:pt x="39" y="27"/>
                    </a:cubicBezTo>
                    <a:cubicBezTo>
                      <a:pt x="42" y="45"/>
                      <a:pt x="44" y="63"/>
                      <a:pt x="47" y="82"/>
                    </a:cubicBezTo>
                    <a:cubicBezTo>
                      <a:pt x="49" y="97"/>
                      <a:pt x="57" y="105"/>
                      <a:pt x="71" y="104"/>
                    </a:cubicBezTo>
                    <a:cubicBezTo>
                      <a:pt x="87" y="103"/>
                      <a:pt x="95" y="93"/>
                      <a:pt x="94" y="78"/>
                    </a:cubicBezTo>
                    <a:cubicBezTo>
                      <a:pt x="92" y="58"/>
                      <a:pt x="89" y="39"/>
                      <a:pt x="86" y="19"/>
                    </a:cubicBezTo>
                    <a:cubicBezTo>
                      <a:pt x="85" y="16"/>
                      <a:pt x="79" y="13"/>
                      <a:pt x="76" y="11"/>
                    </a:cubicBezTo>
                    <a:cubicBezTo>
                      <a:pt x="73" y="10"/>
                      <a:pt x="70" y="10"/>
                      <a:pt x="67" y="9"/>
                    </a:cubicBezTo>
                    <a:cubicBezTo>
                      <a:pt x="67" y="8"/>
                      <a:pt x="67" y="7"/>
                      <a:pt x="67" y="6"/>
                    </a:cubicBezTo>
                    <a:cubicBezTo>
                      <a:pt x="79" y="4"/>
                      <a:pt x="91" y="2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31"/>
              <p:cNvSpPr/>
              <p:nvPr/>
            </p:nvSpPr>
            <p:spPr bwMode="auto">
              <a:xfrm>
                <a:off x="6643688" y="4741863"/>
                <a:ext cx="242888" cy="300038"/>
              </a:xfrm>
              <a:custGeom>
                <a:avLst/>
                <a:gdLst>
                  <a:gd name="T0" fmla="*/ 88 w 96"/>
                  <a:gd name="T1" fmla="*/ 119 h 119"/>
                  <a:gd name="T2" fmla="*/ 24 w 96"/>
                  <a:gd name="T3" fmla="*/ 60 h 119"/>
                  <a:gd name="T4" fmla="*/ 3 w 96"/>
                  <a:gd name="T5" fmla="*/ 51 h 119"/>
                  <a:gd name="T6" fmla="*/ 0 w 96"/>
                  <a:gd name="T7" fmla="*/ 48 h 119"/>
                  <a:gd name="T8" fmla="*/ 42 w 96"/>
                  <a:gd name="T9" fmla="*/ 24 h 119"/>
                  <a:gd name="T10" fmla="*/ 44 w 96"/>
                  <a:gd name="T11" fmla="*/ 26 h 119"/>
                  <a:gd name="T12" fmla="*/ 40 w 96"/>
                  <a:gd name="T13" fmla="*/ 32 h 119"/>
                  <a:gd name="T14" fmla="*/ 38 w 96"/>
                  <a:gd name="T15" fmla="*/ 41 h 119"/>
                  <a:gd name="T16" fmla="*/ 85 w 96"/>
                  <a:gd name="T17" fmla="*/ 84 h 119"/>
                  <a:gd name="T18" fmla="*/ 76 w 96"/>
                  <a:gd name="T19" fmla="*/ 27 h 119"/>
                  <a:gd name="T20" fmla="*/ 63 w 96"/>
                  <a:gd name="T21" fmla="*/ 18 h 119"/>
                  <a:gd name="T22" fmla="*/ 57 w 96"/>
                  <a:gd name="T23" fmla="*/ 18 h 119"/>
                  <a:gd name="T24" fmla="*/ 57 w 96"/>
                  <a:gd name="T25" fmla="*/ 16 h 119"/>
                  <a:gd name="T26" fmla="*/ 86 w 96"/>
                  <a:gd name="T27" fmla="*/ 0 h 119"/>
                  <a:gd name="T28" fmla="*/ 87 w 96"/>
                  <a:gd name="T29" fmla="*/ 2 h 119"/>
                  <a:gd name="T30" fmla="*/ 88 w 96"/>
                  <a:gd name="T31" fmla="*/ 59 h 119"/>
                  <a:gd name="T32" fmla="*/ 95 w 96"/>
                  <a:gd name="T33" fmla="*/ 106 h 119"/>
                  <a:gd name="T34" fmla="*/ 88 w 96"/>
                  <a:gd name="T3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19">
                    <a:moveTo>
                      <a:pt x="88" y="119"/>
                    </a:moveTo>
                    <a:cubicBezTo>
                      <a:pt x="65" y="98"/>
                      <a:pt x="44" y="79"/>
                      <a:pt x="24" y="60"/>
                    </a:cubicBezTo>
                    <a:cubicBezTo>
                      <a:pt x="18" y="55"/>
                      <a:pt x="13" y="47"/>
                      <a:pt x="3" y="51"/>
                    </a:cubicBezTo>
                    <a:cubicBezTo>
                      <a:pt x="2" y="52"/>
                      <a:pt x="1" y="50"/>
                      <a:pt x="0" y="48"/>
                    </a:cubicBezTo>
                    <a:cubicBezTo>
                      <a:pt x="14" y="40"/>
                      <a:pt x="28" y="32"/>
                      <a:pt x="42" y="24"/>
                    </a:cubicBezTo>
                    <a:cubicBezTo>
                      <a:pt x="43" y="25"/>
                      <a:pt x="44" y="25"/>
                      <a:pt x="44" y="26"/>
                    </a:cubicBezTo>
                    <a:cubicBezTo>
                      <a:pt x="43" y="28"/>
                      <a:pt x="41" y="29"/>
                      <a:pt x="40" y="32"/>
                    </a:cubicBezTo>
                    <a:cubicBezTo>
                      <a:pt x="39" y="35"/>
                      <a:pt x="36" y="40"/>
                      <a:pt x="38" y="41"/>
                    </a:cubicBezTo>
                    <a:cubicBezTo>
                      <a:pt x="53" y="56"/>
                      <a:pt x="68" y="70"/>
                      <a:pt x="85" y="84"/>
                    </a:cubicBezTo>
                    <a:cubicBezTo>
                      <a:pt x="82" y="65"/>
                      <a:pt x="79" y="46"/>
                      <a:pt x="76" y="27"/>
                    </a:cubicBezTo>
                    <a:cubicBezTo>
                      <a:pt x="75" y="19"/>
                      <a:pt x="70" y="17"/>
                      <a:pt x="63" y="18"/>
                    </a:cubicBezTo>
                    <a:cubicBezTo>
                      <a:pt x="61" y="19"/>
                      <a:pt x="59" y="18"/>
                      <a:pt x="57" y="18"/>
                    </a:cubicBezTo>
                    <a:cubicBezTo>
                      <a:pt x="57" y="17"/>
                      <a:pt x="57" y="16"/>
                      <a:pt x="57" y="16"/>
                    </a:cubicBezTo>
                    <a:cubicBezTo>
                      <a:pt x="66" y="10"/>
                      <a:pt x="76" y="5"/>
                      <a:pt x="86" y="0"/>
                    </a:cubicBezTo>
                    <a:cubicBezTo>
                      <a:pt x="86" y="0"/>
                      <a:pt x="87" y="1"/>
                      <a:pt x="87" y="2"/>
                    </a:cubicBezTo>
                    <a:cubicBezTo>
                      <a:pt x="74" y="21"/>
                      <a:pt x="87" y="40"/>
                      <a:pt x="88" y="59"/>
                    </a:cubicBezTo>
                    <a:cubicBezTo>
                      <a:pt x="89" y="75"/>
                      <a:pt x="94" y="90"/>
                      <a:pt x="95" y="106"/>
                    </a:cubicBezTo>
                    <a:cubicBezTo>
                      <a:pt x="96" y="110"/>
                      <a:pt x="91" y="114"/>
                      <a:pt x="88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32"/>
              <p:cNvSpPr/>
              <p:nvPr/>
            </p:nvSpPr>
            <p:spPr bwMode="auto">
              <a:xfrm>
                <a:off x="6508750" y="4870450"/>
                <a:ext cx="230188" cy="288925"/>
              </a:xfrm>
              <a:custGeom>
                <a:avLst/>
                <a:gdLst>
                  <a:gd name="T0" fmla="*/ 0 w 91"/>
                  <a:gd name="T1" fmla="*/ 23 h 114"/>
                  <a:gd name="T2" fmla="*/ 5 w 91"/>
                  <a:gd name="T3" fmla="*/ 19 h 114"/>
                  <a:gd name="T4" fmla="*/ 46 w 91"/>
                  <a:gd name="T5" fmla="*/ 1 h 114"/>
                  <a:gd name="T6" fmla="*/ 52 w 91"/>
                  <a:gd name="T7" fmla="*/ 3 h 114"/>
                  <a:gd name="T8" fmla="*/ 46 w 91"/>
                  <a:gd name="T9" fmla="*/ 7 h 114"/>
                  <a:gd name="T10" fmla="*/ 43 w 91"/>
                  <a:gd name="T11" fmla="*/ 18 h 114"/>
                  <a:gd name="T12" fmla="*/ 71 w 91"/>
                  <a:gd name="T13" fmla="*/ 84 h 114"/>
                  <a:gd name="T14" fmla="*/ 83 w 91"/>
                  <a:gd name="T15" fmla="*/ 90 h 114"/>
                  <a:gd name="T16" fmla="*/ 90 w 91"/>
                  <a:gd name="T17" fmla="*/ 90 h 114"/>
                  <a:gd name="T18" fmla="*/ 91 w 91"/>
                  <a:gd name="T19" fmla="*/ 93 h 114"/>
                  <a:gd name="T20" fmla="*/ 42 w 91"/>
                  <a:gd name="T21" fmla="*/ 114 h 114"/>
                  <a:gd name="T22" fmla="*/ 40 w 91"/>
                  <a:gd name="T23" fmla="*/ 112 h 114"/>
                  <a:gd name="T24" fmla="*/ 43 w 91"/>
                  <a:gd name="T25" fmla="*/ 108 h 114"/>
                  <a:gd name="T26" fmla="*/ 48 w 91"/>
                  <a:gd name="T27" fmla="*/ 91 h 114"/>
                  <a:gd name="T28" fmla="*/ 22 w 91"/>
                  <a:gd name="T29" fmla="*/ 32 h 114"/>
                  <a:gd name="T30" fmla="*/ 6 w 91"/>
                  <a:gd name="T31" fmla="*/ 23 h 114"/>
                  <a:gd name="T32" fmla="*/ 0 w 91"/>
                  <a:gd name="T33" fmla="*/ 23 h 114"/>
                  <a:gd name="T34" fmla="*/ 0 w 91"/>
                  <a:gd name="T35" fmla="*/ 23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14">
                    <a:moveTo>
                      <a:pt x="0" y="23"/>
                    </a:moveTo>
                    <a:cubicBezTo>
                      <a:pt x="2" y="21"/>
                      <a:pt x="3" y="19"/>
                      <a:pt x="5" y="19"/>
                    </a:cubicBezTo>
                    <a:cubicBezTo>
                      <a:pt x="18" y="13"/>
                      <a:pt x="32" y="7"/>
                      <a:pt x="46" y="1"/>
                    </a:cubicBezTo>
                    <a:cubicBezTo>
                      <a:pt x="47" y="0"/>
                      <a:pt x="49" y="1"/>
                      <a:pt x="52" y="3"/>
                    </a:cubicBezTo>
                    <a:cubicBezTo>
                      <a:pt x="50" y="4"/>
                      <a:pt x="47" y="5"/>
                      <a:pt x="46" y="7"/>
                    </a:cubicBezTo>
                    <a:cubicBezTo>
                      <a:pt x="44" y="11"/>
                      <a:pt x="42" y="15"/>
                      <a:pt x="43" y="18"/>
                    </a:cubicBezTo>
                    <a:cubicBezTo>
                      <a:pt x="52" y="40"/>
                      <a:pt x="61" y="62"/>
                      <a:pt x="71" y="84"/>
                    </a:cubicBezTo>
                    <a:cubicBezTo>
                      <a:pt x="73" y="90"/>
                      <a:pt x="77" y="92"/>
                      <a:pt x="83" y="90"/>
                    </a:cubicBezTo>
                    <a:cubicBezTo>
                      <a:pt x="85" y="90"/>
                      <a:pt x="87" y="90"/>
                      <a:pt x="90" y="90"/>
                    </a:cubicBezTo>
                    <a:cubicBezTo>
                      <a:pt x="90" y="91"/>
                      <a:pt x="90" y="92"/>
                      <a:pt x="91" y="93"/>
                    </a:cubicBezTo>
                    <a:cubicBezTo>
                      <a:pt x="74" y="100"/>
                      <a:pt x="58" y="107"/>
                      <a:pt x="42" y="114"/>
                    </a:cubicBezTo>
                    <a:cubicBezTo>
                      <a:pt x="41" y="114"/>
                      <a:pt x="41" y="113"/>
                      <a:pt x="40" y="112"/>
                    </a:cubicBezTo>
                    <a:cubicBezTo>
                      <a:pt x="41" y="111"/>
                      <a:pt x="42" y="109"/>
                      <a:pt x="43" y="108"/>
                    </a:cubicBezTo>
                    <a:cubicBezTo>
                      <a:pt x="51" y="104"/>
                      <a:pt x="51" y="99"/>
                      <a:pt x="48" y="91"/>
                    </a:cubicBezTo>
                    <a:cubicBezTo>
                      <a:pt x="39" y="72"/>
                      <a:pt x="30" y="52"/>
                      <a:pt x="22" y="32"/>
                    </a:cubicBezTo>
                    <a:cubicBezTo>
                      <a:pt x="19" y="24"/>
                      <a:pt x="14" y="20"/>
                      <a:pt x="6" y="23"/>
                    </a:cubicBezTo>
                    <a:cubicBezTo>
                      <a:pt x="4" y="24"/>
                      <a:pt x="2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33"/>
              <p:cNvSpPr/>
              <p:nvPr/>
            </p:nvSpPr>
            <p:spPr bwMode="auto">
              <a:xfrm>
                <a:off x="7373938" y="4121150"/>
                <a:ext cx="288925" cy="246063"/>
              </a:xfrm>
              <a:custGeom>
                <a:avLst/>
                <a:gdLst>
                  <a:gd name="T0" fmla="*/ 114 w 114"/>
                  <a:gd name="T1" fmla="*/ 52 h 97"/>
                  <a:gd name="T2" fmla="*/ 86 w 114"/>
                  <a:gd name="T3" fmla="*/ 97 h 97"/>
                  <a:gd name="T4" fmla="*/ 84 w 114"/>
                  <a:gd name="T5" fmla="*/ 97 h 97"/>
                  <a:gd name="T6" fmla="*/ 84 w 114"/>
                  <a:gd name="T7" fmla="*/ 91 h 97"/>
                  <a:gd name="T8" fmla="*/ 79 w 114"/>
                  <a:gd name="T9" fmla="*/ 77 h 97"/>
                  <a:gd name="T10" fmla="*/ 28 w 114"/>
                  <a:gd name="T11" fmla="*/ 46 h 97"/>
                  <a:gd name="T12" fmla="*/ 0 w 114"/>
                  <a:gd name="T13" fmla="*/ 46 h 97"/>
                  <a:gd name="T14" fmla="*/ 26 w 114"/>
                  <a:gd name="T15" fmla="*/ 0 h 97"/>
                  <a:gd name="T16" fmla="*/ 28 w 114"/>
                  <a:gd name="T17" fmla="*/ 0 h 97"/>
                  <a:gd name="T18" fmla="*/ 28 w 114"/>
                  <a:gd name="T19" fmla="*/ 6 h 97"/>
                  <a:gd name="T20" fmla="*/ 33 w 114"/>
                  <a:gd name="T21" fmla="*/ 20 h 97"/>
                  <a:gd name="T22" fmla="*/ 92 w 114"/>
                  <a:gd name="T23" fmla="*/ 56 h 97"/>
                  <a:gd name="T24" fmla="*/ 106 w 114"/>
                  <a:gd name="T25" fmla="*/ 54 h 97"/>
                  <a:gd name="T26" fmla="*/ 112 w 114"/>
                  <a:gd name="T27" fmla="*/ 50 h 97"/>
                  <a:gd name="T28" fmla="*/ 114 w 114"/>
                  <a:gd name="T29" fmla="*/ 5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97">
                    <a:moveTo>
                      <a:pt x="114" y="52"/>
                    </a:moveTo>
                    <a:cubicBezTo>
                      <a:pt x="104" y="67"/>
                      <a:pt x="95" y="82"/>
                      <a:pt x="86" y="97"/>
                    </a:cubicBezTo>
                    <a:cubicBezTo>
                      <a:pt x="86" y="97"/>
                      <a:pt x="85" y="97"/>
                      <a:pt x="84" y="97"/>
                    </a:cubicBezTo>
                    <a:cubicBezTo>
                      <a:pt x="84" y="95"/>
                      <a:pt x="83" y="93"/>
                      <a:pt x="84" y="91"/>
                    </a:cubicBezTo>
                    <a:cubicBezTo>
                      <a:pt x="87" y="85"/>
                      <a:pt x="85" y="80"/>
                      <a:pt x="79" y="77"/>
                    </a:cubicBezTo>
                    <a:cubicBezTo>
                      <a:pt x="62" y="67"/>
                      <a:pt x="45" y="56"/>
                      <a:pt x="28" y="46"/>
                    </a:cubicBezTo>
                    <a:cubicBezTo>
                      <a:pt x="13" y="37"/>
                      <a:pt x="13" y="37"/>
                      <a:pt x="0" y="46"/>
                    </a:cubicBezTo>
                    <a:cubicBezTo>
                      <a:pt x="6" y="29"/>
                      <a:pt x="17" y="15"/>
                      <a:pt x="26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8" y="2"/>
                      <a:pt x="28" y="5"/>
                      <a:pt x="28" y="6"/>
                    </a:cubicBezTo>
                    <a:cubicBezTo>
                      <a:pt x="25" y="13"/>
                      <a:pt x="27" y="17"/>
                      <a:pt x="33" y="20"/>
                    </a:cubicBezTo>
                    <a:cubicBezTo>
                      <a:pt x="52" y="32"/>
                      <a:pt x="72" y="44"/>
                      <a:pt x="92" y="56"/>
                    </a:cubicBezTo>
                    <a:cubicBezTo>
                      <a:pt x="98" y="60"/>
                      <a:pt x="102" y="59"/>
                      <a:pt x="106" y="54"/>
                    </a:cubicBezTo>
                    <a:cubicBezTo>
                      <a:pt x="108" y="52"/>
                      <a:pt x="110" y="51"/>
                      <a:pt x="112" y="50"/>
                    </a:cubicBezTo>
                    <a:cubicBezTo>
                      <a:pt x="112" y="51"/>
                      <a:pt x="113" y="52"/>
                      <a:pt x="11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34"/>
              <p:cNvSpPr/>
              <p:nvPr/>
            </p:nvSpPr>
            <p:spPr bwMode="auto">
              <a:xfrm>
                <a:off x="6597650" y="1562100"/>
                <a:ext cx="76200" cy="93663"/>
              </a:xfrm>
              <a:custGeom>
                <a:avLst/>
                <a:gdLst>
                  <a:gd name="T0" fmla="*/ 30 w 30"/>
                  <a:gd name="T1" fmla="*/ 30 h 37"/>
                  <a:gd name="T2" fmla="*/ 23 w 30"/>
                  <a:gd name="T3" fmla="*/ 36 h 37"/>
                  <a:gd name="T4" fmla="*/ 12 w 30"/>
                  <a:gd name="T5" fmla="*/ 35 h 37"/>
                  <a:gd name="T6" fmla="*/ 2 w 30"/>
                  <a:gd name="T7" fmla="*/ 6 h 37"/>
                  <a:gd name="T8" fmla="*/ 10 w 30"/>
                  <a:gd name="T9" fmla="*/ 1 h 37"/>
                  <a:gd name="T10" fmla="*/ 30 w 30"/>
                  <a:gd name="T11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7">
                    <a:moveTo>
                      <a:pt x="30" y="30"/>
                    </a:moveTo>
                    <a:cubicBezTo>
                      <a:pt x="29" y="31"/>
                      <a:pt x="27" y="35"/>
                      <a:pt x="23" y="36"/>
                    </a:cubicBezTo>
                    <a:cubicBezTo>
                      <a:pt x="20" y="37"/>
                      <a:pt x="14" y="37"/>
                      <a:pt x="12" y="35"/>
                    </a:cubicBezTo>
                    <a:cubicBezTo>
                      <a:pt x="4" y="28"/>
                      <a:pt x="0" y="18"/>
                      <a:pt x="2" y="6"/>
                    </a:cubicBezTo>
                    <a:cubicBezTo>
                      <a:pt x="2" y="4"/>
                      <a:pt x="8" y="0"/>
                      <a:pt x="10" y="1"/>
                    </a:cubicBezTo>
                    <a:cubicBezTo>
                      <a:pt x="18" y="2"/>
                      <a:pt x="30" y="19"/>
                      <a:pt x="3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46"/>
              <p:cNvSpPr/>
              <p:nvPr/>
            </p:nvSpPr>
            <p:spPr bwMode="auto">
              <a:xfrm>
                <a:off x="4306888" y="1617663"/>
                <a:ext cx="3151188" cy="2741613"/>
              </a:xfrm>
              <a:custGeom>
                <a:avLst/>
                <a:gdLst>
                  <a:gd name="T0" fmla="*/ 976 w 1246"/>
                  <a:gd name="T1" fmla="*/ 1074 h 1083"/>
                  <a:gd name="T2" fmla="*/ 937 w 1246"/>
                  <a:gd name="T3" fmla="*/ 1004 h 1083"/>
                  <a:gd name="T4" fmla="*/ 913 w 1246"/>
                  <a:gd name="T5" fmla="*/ 849 h 1083"/>
                  <a:gd name="T6" fmla="*/ 908 w 1246"/>
                  <a:gd name="T7" fmla="*/ 676 h 1083"/>
                  <a:gd name="T8" fmla="*/ 900 w 1246"/>
                  <a:gd name="T9" fmla="*/ 490 h 1083"/>
                  <a:gd name="T10" fmla="*/ 790 w 1246"/>
                  <a:gd name="T11" fmla="*/ 320 h 1083"/>
                  <a:gd name="T12" fmla="*/ 782 w 1246"/>
                  <a:gd name="T13" fmla="*/ 310 h 1083"/>
                  <a:gd name="T14" fmla="*/ 779 w 1246"/>
                  <a:gd name="T15" fmla="*/ 288 h 1083"/>
                  <a:gd name="T16" fmla="*/ 758 w 1246"/>
                  <a:gd name="T17" fmla="*/ 243 h 1083"/>
                  <a:gd name="T18" fmla="*/ 691 w 1246"/>
                  <a:gd name="T19" fmla="*/ 196 h 1083"/>
                  <a:gd name="T20" fmla="*/ 641 w 1246"/>
                  <a:gd name="T21" fmla="*/ 171 h 1083"/>
                  <a:gd name="T22" fmla="*/ 681 w 1246"/>
                  <a:gd name="T23" fmla="*/ 166 h 1083"/>
                  <a:gd name="T24" fmla="*/ 706 w 1246"/>
                  <a:gd name="T25" fmla="*/ 157 h 1083"/>
                  <a:gd name="T26" fmla="*/ 766 w 1246"/>
                  <a:gd name="T27" fmla="*/ 95 h 1083"/>
                  <a:gd name="T28" fmla="*/ 767 w 1246"/>
                  <a:gd name="T29" fmla="*/ 78 h 1083"/>
                  <a:gd name="T30" fmla="*/ 746 w 1246"/>
                  <a:gd name="T31" fmla="*/ 64 h 1083"/>
                  <a:gd name="T32" fmla="*/ 740 w 1246"/>
                  <a:gd name="T33" fmla="*/ 68 h 1083"/>
                  <a:gd name="T34" fmla="*/ 708 w 1246"/>
                  <a:gd name="T35" fmla="*/ 106 h 1083"/>
                  <a:gd name="T36" fmla="*/ 633 w 1246"/>
                  <a:gd name="T37" fmla="*/ 145 h 1083"/>
                  <a:gd name="T38" fmla="*/ 631 w 1246"/>
                  <a:gd name="T39" fmla="*/ 54 h 1083"/>
                  <a:gd name="T40" fmla="*/ 615 w 1246"/>
                  <a:gd name="T41" fmla="*/ 32 h 1083"/>
                  <a:gd name="T42" fmla="*/ 603 w 1246"/>
                  <a:gd name="T43" fmla="*/ 31 h 1083"/>
                  <a:gd name="T44" fmla="*/ 586 w 1246"/>
                  <a:gd name="T45" fmla="*/ 46 h 1083"/>
                  <a:gd name="T46" fmla="*/ 583 w 1246"/>
                  <a:gd name="T47" fmla="*/ 133 h 1083"/>
                  <a:gd name="T48" fmla="*/ 575 w 1246"/>
                  <a:gd name="T49" fmla="*/ 143 h 1083"/>
                  <a:gd name="T50" fmla="*/ 541 w 1246"/>
                  <a:gd name="T51" fmla="*/ 138 h 1083"/>
                  <a:gd name="T52" fmla="*/ 486 w 1246"/>
                  <a:gd name="T53" fmla="*/ 86 h 1083"/>
                  <a:gd name="T54" fmla="*/ 473 w 1246"/>
                  <a:gd name="T55" fmla="*/ 69 h 1083"/>
                  <a:gd name="T56" fmla="*/ 449 w 1246"/>
                  <a:gd name="T57" fmla="*/ 68 h 1083"/>
                  <a:gd name="T58" fmla="*/ 446 w 1246"/>
                  <a:gd name="T59" fmla="*/ 80 h 1083"/>
                  <a:gd name="T60" fmla="*/ 462 w 1246"/>
                  <a:gd name="T61" fmla="*/ 113 h 1083"/>
                  <a:gd name="T62" fmla="*/ 572 w 1246"/>
                  <a:gd name="T63" fmla="*/ 179 h 1083"/>
                  <a:gd name="T64" fmla="*/ 582 w 1246"/>
                  <a:gd name="T65" fmla="*/ 181 h 1083"/>
                  <a:gd name="T66" fmla="*/ 577 w 1246"/>
                  <a:gd name="T67" fmla="*/ 182 h 1083"/>
                  <a:gd name="T68" fmla="*/ 475 w 1246"/>
                  <a:gd name="T69" fmla="*/ 226 h 1083"/>
                  <a:gd name="T70" fmla="*/ 430 w 1246"/>
                  <a:gd name="T71" fmla="*/ 305 h 1083"/>
                  <a:gd name="T72" fmla="*/ 415 w 1246"/>
                  <a:gd name="T73" fmla="*/ 334 h 1083"/>
                  <a:gd name="T74" fmla="*/ 366 w 1246"/>
                  <a:gd name="T75" fmla="*/ 379 h 1083"/>
                  <a:gd name="T76" fmla="*/ 319 w 1246"/>
                  <a:gd name="T77" fmla="*/ 472 h 1083"/>
                  <a:gd name="T78" fmla="*/ 309 w 1246"/>
                  <a:gd name="T79" fmla="*/ 560 h 1083"/>
                  <a:gd name="T80" fmla="*/ 306 w 1246"/>
                  <a:gd name="T81" fmla="*/ 781 h 1083"/>
                  <a:gd name="T82" fmla="*/ 304 w 1246"/>
                  <a:gd name="T83" fmla="*/ 857 h 1083"/>
                  <a:gd name="T84" fmla="*/ 272 w 1246"/>
                  <a:gd name="T85" fmla="*/ 993 h 1083"/>
                  <a:gd name="T86" fmla="*/ 240 w 1246"/>
                  <a:gd name="T87" fmla="*/ 1076 h 1083"/>
                  <a:gd name="T88" fmla="*/ 237 w 1246"/>
                  <a:gd name="T89" fmla="*/ 1083 h 1083"/>
                  <a:gd name="T90" fmla="*/ 51 w 1246"/>
                  <a:gd name="T91" fmla="*/ 834 h 1083"/>
                  <a:gd name="T92" fmla="*/ 17 w 1246"/>
                  <a:gd name="T93" fmla="*/ 525 h 1083"/>
                  <a:gd name="T94" fmla="*/ 537 w 1246"/>
                  <a:gd name="T95" fmla="*/ 30 h 1083"/>
                  <a:gd name="T96" fmla="*/ 1158 w 1246"/>
                  <a:gd name="T97" fmla="*/ 420 h 1083"/>
                  <a:gd name="T98" fmla="*/ 976 w 1246"/>
                  <a:gd name="T99" fmla="*/ 1074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46" h="1083">
                    <a:moveTo>
                      <a:pt x="976" y="1074"/>
                    </a:moveTo>
                    <a:cubicBezTo>
                      <a:pt x="957" y="1053"/>
                      <a:pt x="943" y="1031"/>
                      <a:pt x="937" y="1004"/>
                    </a:cubicBezTo>
                    <a:cubicBezTo>
                      <a:pt x="925" y="953"/>
                      <a:pt x="916" y="901"/>
                      <a:pt x="913" y="849"/>
                    </a:cubicBezTo>
                    <a:cubicBezTo>
                      <a:pt x="910" y="792"/>
                      <a:pt x="910" y="734"/>
                      <a:pt x="908" y="676"/>
                    </a:cubicBezTo>
                    <a:cubicBezTo>
                      <a:pt x="906" y="614"/>
                      <a:pt x="906" y="552"/>
                      <a:pt x="900" y="490"/>
                    </a:cubicBezTo>
                    <a:cubicBezTo>
                      <a:pt x="893" y="415"/>
                      <a:pt x="856" y="358"/>
                      <a:pt x="790" y="320"/>
                    </a:cubicBezTo>
                    <a:cubicBezTo>
                      <a:pt x="787" y="318"/>
                      <a:pt x="784" y="314"/>
                      <a:pt x="782" y="310"/>
                    </a:cubicBezTo>
                    <a:cubicBezTo>
                      <a:pt x="780" y="303"/>
                      <a:pt x="779" y="295"/>
                      <a:pt x="779" y="288"/>
                    </a:cubicBezTo>
                    <a:cubicBezTo>
                      <a:pt x="777" y="270"/>
                      <a:pt x="770" y="255"/>
                      <a:pt x="758" y="243"/>
                    </a:cubicBezTo>
                    <a:cubicBezTo>
                      <a:pt x="739" y="222"/>
                      <a:pt x="716" y="207"/>
                      <a:pt x="691" y="196"/>
                    </a:cubicBezTo>
                    <a:cubicBezTo>
                      <a:pt x="674" y="188"/>
                      <a:pt x="657" y="180"/>
                      <a:pt x="641" y="171"/>
                    </a:cubicBezTo>
                    <a:cubicBezTo>
                      <a:pt x="654" y="170"/>
                      <a:pt x="668" y="169"/>
                      <a:pt x="681" y="166"/>
                    </a:cubicBezTo>
                    <a:cubicBezTo>
                      <a:pt x="690" y="165"/>
                      <a:pt x="699" y="162"/>
                      <a:pt x="706" y="157"/>
                    </a:cubicBezTo>
                    <a:cubicBezTo>
                      <a:pt x="730" y="140"/>
                      <a:pt x="749" y="119"/>
                      <a:pt x="766" y="95"/>
                    </a:cubicBezTo>
                    <a:cubicBezTo>
                      <a:pt x="769" y="89"/>
                      <a:pt x="772" y="83"/>
                      <a:pt x="767" y="78"/>
                    </a:cubicBezTo>
                    <a:cubicBezTo>
                      <a:pt x="761" y="72"/>
                      <a:pt x="753" y="68"/>
                      <a:pt x="746" y="64"/>
                    </a:cubicBezTo>
                    <a:cubicBezTo>
                      <a:pt x="745" y="63"/>
                      <a:pt x="742" y="66"/>
                      <a:pt x="740" y="68"/>
                    </a:cubicBezTo>
                    <a:cubicBezTo>
                      <a:pt x="729" y="81"/>
                      <a:pt x="719" y="93"/>
                      <a:pt x="708" y="106"/>
                    </a:cubicBezTo>
                    <a:cubicBezTo>
                      <a:pt x="688" y="128"/>
                      <a:pt x="663" y="139"/>
                      <a:pt x="633" y="145"/>
                    </a:cubicBezTo>
                    <a:cubicBezTo>
                      <a:pt x="632" y="114"/>
                      <a:pt x="632" y="84"/>
                      <a:pt x="631" y="54"/>
                    </a:cubicBezTo>
                    <a:cubicBezTo>
                      <a:pt x="631" y="40"/>
                      <a:pt x="629" y="35"/>
                      <a:pt x="615" y="32"/>
                    </a:cubicBezTo>
                    <a:cubicBezTo>
                      <a:pt x="611" y="31"/>
                      <a:pt x="607" y="31"/>
                      <a:pt x="603" y="31"/>
                    </a:cubicBezTo>
                    <a:cubicBezTo>
                      <a:pt x="591" y="29"/>
                      <a:pt x="586" y="34"/>
                      <a:pt x="586" y="46"/>
                    </a:cubicBezTo>
                    <a:cubicBezTo>
                      <a:pt x="585" y="75"/>
                      <a:pt x="584" y="104"/>
                      <a:pt x="583" y="133"/>
                    </a:cubicBezTo>
                    <a:cubicBezTo>
                      <a:pt x="583" y="140"/>
                      <a:pt x="581" y="142"/>
                      <a:pt x="575" y="143"/>
                    </a:cubicBezTo>
                    <a:cubicBezTo>
                      <a:pt x="563" y="145"/>
                      <a:pt x="551" y="144"/>
                      <a:pt x="541" y="138"/>
                    </a:cubicBezTo>
                    <a:cubicBezTo>
                      <a:pt x="518" y="126"/>
                      <a:pt x="500" y="108"/>
                      <a:pt x="486" y="86"/>
                    </a:cubicBezTo>
                    <a:cubicBezTo>
                      <a:pt x="483" y="80"/>
                      <a:pt x="478" y="74"/>
                      <a:pt x="473" y="69"/>
                    </a:cubicBezTo>
                    <a:cubicBezTo>
                      <a:pt x="467" y="63"/>
                      <a:pt x="456" y="63"/>
                      <a:pt x="449" y="68"/>
                    </a:cubicBezTo>
                    <a:cubicBezTo>
                      <a:pt x="446" y="71"/>
                      <a:pt x="444" y="77"/>
                      <a:pt x="446" y="80"/>
                    </a:cubicBezTo>
                    <a:cubicBezTo>
                      <a:pt x="450" y="91"/>
                      <a:pt x="455" y="103"/>
                      <a:pt x="462" y="113"/>
                    </a:cubicBezTo>
                    <a:cubicBezTo>
                      <a:pt x="489" y="151"/>
                      <a:pt x="527" y="170"/>
                      <a:pt x="572" y="179"/>
                    </a:cubicBezTo>
                    <a:cubicBezTo>
                      <a:pt x="575" y="179"/>
                      <a:pt x="578" y="180"/>
                      <a:pt x="582" y="181"/>
                    </a:cubicBezTo>
                    <a:cubicBezTo>
                      <a:pt x="580" y="182"/>
                      <a:pt x="578" y="182"/>
                      <a:pt x="577" y="182"/>
                    </a:cubicBezTo>
                    <a:cubicBezTo>
                      <a:pt x="538" y="184"/>
                      <a:pt x="507" y="207"/>
                      <a:pt x="475" y="226"/>
                    </a:cubicBezTo>
                    <a:cubicBezTo>
                      <a:pt x="443" y="244"/>
                      <a:pt x="431" y="271"/>
                      <a:pt x="430" y="305"/>
                    </a:cubicBezTo>
                    <a:cubicBezTo>
                      <a:pt x="430" y="317"/>
                      <a:pt x="426" y="326"/>
                      <a:pt x="415" y="334"/>
                    </a:cubicBezTo>
                    <a:cubicBezTo>
                      <a:pt x="398" y="348"/>
                      <a:pt x="382" y="363"/>
                      <a:pt x="366" y="379"/>
                    </a:cubicBezTo>
                    <a:cubicBezTo>
                      <a:pt x="340" y="404"/>
                      <a:pt x="328" y="437"/>
                      <a:pt x="319" y="472"/>
                    </a:cubicBezTo>
                    <a:cubicBezTo>
                      <a:pt x="312" y="501"/>
                      <a:pt x="310" y="530"/>
                      <a:pt x="309" y="560"/>
                    </a:cubicBezTo>
                    <a:cubicBezTo>
                      <a:pt x="309" y="633"/>
                      <a:pt x="307" y="707"/>
                      <a:pt x="306" y="781"/>
                    </a:cubicBezTo>
                    <a:cubicBezTo>
                      <a:pt x="305" y="806"/>
                      <a:pt x="305" y="832"/>
                      <a:pt x="304" y="857"/>
                    </a:cubicBezTo>
                    <a:cubicBezTo>
                      <a:pt x="300" y="904"/>
                      <a:pt x="287" y="949"/>
                      <a:pt x="272" y="993"/>
                    </a:cubicBezTo>
                    <a:cubicBezTo>
                      <a:pt x="262" y="1021"/>
                      <a:pt x="251" y="1048"/>
                      <a:pt x="240" y="1076"/>
                    </a:cubicBezTo>
                    <a:cubicBezTo>
                      <a:pt x="239" y="1078"/>
                      <a:pt x="238" y="1080"/>
                      <a:pt x="237" y="1083"/>
                    </a:cubicBezTo>
                    <a:cubicBezTo>
                      <a:pt x="152" y="1016"/>
                      <a:pt x="90" y="933"/>
                      <a:pt x="51" y="834"/>
                    </a:cubicBezTo>
                    <a:cubicBezTo>
                      <a:pt x="11" y="734"/>
                      <a:pt x="0" y="631"/>
                      <a:pt x="17" y="525"/>
                    </a:cubicBezTo>
                    <a:cubicBezTo>
                      <a:pt x="60" y="257"/>
                      <a:pt x="278" y="57"/>
                      <a:pt x="537" y="30"/>
                    </a:cubicBezTo>
                    <a:cubicBezTo>
                      <a:pt x="825" y="0"/>
                      <a:pt x="1072" y="177"/>
                      <a:pt x="1158" y="420"/>
                    </a:cubicBezTo>
                    <a:cubicBezTo>
                      <a:pt x="1246" y="668"/>
                      <a:pt x="1158" y="927"/>
                      <a:pt x="976" y="10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47"/>
              <p:cNvSpPr/>
              <p:nvPr/>
            </p:nvSpPr>
            <p:spPr bwMode="auto">
              <a:xfrm>
                <a:off x="5500688" y="2435225"/>
                <a:ext cx="674688" cy="428625"/>
              </a:xfrm>
              <a:custGeom>
                <a:avLst/>
                <a:gdLst>
                  <a:gd name="T0" fmla="*/ 263 w 267"/>
                  <a:gd name="T1" fmla="*/ 164 h 169"/>
                  <a:gd name="T2" fmla="*/ 0 w 267"/>
                  <a:gd name="T3" fmla="*/ 169 h 169"/>
                  <a:gd name="T4" fmla="*/ 0 w 267"/>
                  <a:gd name="T5" fmla="*/ 134 h 169"/>
                  <a:gd name="T6" fmla="*/ 1 w 267"/>
                  <a:gd name="T7" fmla="*/ 41 h 169"/>
                  <a:gd name="T8" fmla="*/ 8 w 267"/>
                  <a:gd name="T9" fmla="*/ 31 h 169"/>
                  <a:gd name="T10" fmla="*/ 184 w 267"/>
                  <a:gd name="T11" fmla="*/ 11 h 169"/>
                  <a:gd name="T12" fmla="*/ 267 w 267"/>
                  <a:gd name="T13" fmla="*/ 28 h 169"/>
                  <a:gd name="T14" fmla="*/ 263 w 267"/>
                  <a:gd name="T15" fmla="*/ 16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7" h="169">
                    <a:moveTo>
                      <a:pt x="263" y="164"/>
                    </a:moveTo>
                    <a:cubicBezTo>
                      <a:pt x="175" y="144"/>
                      <a:pt x="88" y="136"/>
                      <a:pt x="0" y="169"/>
                    </a:cubicBezTo>
                    <a:cubicBezTo>
                      <a:pt x="0" y="156"/>
                      <a:pt x="0" y="145"/>
                      <a:pt x="0" y="134"/>
                    </a:cubicBezTo>
                    <a:cubicBezTo>
                      <a:pt x="1" y="103"/>
                      <a:pt x="1" y="72"/>
                      <a:pt x="1" y="41"/>
                    </a:cubicBezTo>
                    <a:cubicBezTo>
                      <a:pt x="1" y="35"/>
                      <a:pt x="3" y="33"/>
                      <a:pt x="8" y="31"/>
                    </a:cubicBezTo>
                    <a:cubicBezTo>
                      <a:pt x="65" y="8"/>
                      <a:pt x="124" y="0"/>
                      <a:pt x="184" y="11"/>
                    </a:cubicBezTo>
                    <a:cubicBezTo>
                      <a:pt x="212" y="16"/>
                      <a:pt x="239" y="22"/>
                      <a:pt x="267" y="28"/>
                    </a:cubicBezTo>
                    <a:cubicBezTo>
                      <a:pt x="265" y="74"/>
                      <a:pt x="264" y="119"/>
                      <a:pt x="263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48"/>
              <p:cNvSpPr/>
              <p:nvPr/>
            </p:nvSpPr>
            <p:spPr bwMode="auto">
              <a:xfrm>
                <a:off x="5540375" y="2898775"/>
                <a:ext cx="604838" cy="293688"/>
              </a:xfrm>
              <a:custGeom>
                <a:avLst/>
                <a:gdLst>
                  <a:gd name="T0" fmla="*/ 0 w 239"/>
                  <a:gd name="T1" fmla="*/ 35 h 116"/>
                  <a:gd name="T2" fmla="*/ 129 w 239"/>
                  <a:gd name="T3" fmla="*/ 5 h 116"/>
                  <a:gd name="T4" fmla="*/ 221 w 239"/>
                  <a:gd name="T5" fmla="*/ 17 h 116"/>
                  <a:gd name="T6" fmla="*/ 239 w 239"/>
                  <a:gd name="T7" fmla="*/ 22 h 116"/>
                  <a:gd name="T8" fmla="*/ 232 w 239"/>
                  <a:gd name="T9" fmla="*/ 35 h 116"/>
                  <a:gd name="T10" fmla="*/ 144 w 239"/>
                  <a:gd name="T11" fmla="*/ 107 h 116"/>
                  <a:gd name="T12" fmla="*/ 93 w 239"/>
                  <a:gd name="T13" fmla="*/ 107 h 116"/>
                  <a:gd name="T14" fmla="*/ 60 w 239"/>
                  <a:gd name="T15" fmla="*/ 87 h 116"/>
                  <a:gd name="T16" fmla="*/ 0 w 239"/>
                  <a:gd name="T1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9" h="116">
                    <a:moveTo>
                      <a:pt x="0" y="35"/>
                    </a:moveTo>
                    <a:cubicBezTo>
                      <a:pt x="42" y="11"/>
                      <a:pt x="83" y="0"/>
                      <a:pt x="129" y="5"/>
                    </a:cubicBezTo>
                    <a:cubicBezTo>
                      <a:pt x="159" y="9"/>
                      <a:pt x="190" y="13"/>
                      <a:pt x="221" y="17"/>
                    </a:cubicBezTo>
                    <a:cubicBezTo>
                      <a:pt x="227" y="18"/>
                      <a:pt x="232" y="20"/>
                      <a:pt x="239" y="22"/>
                    </a:cubicBezTo>
                    <a:cubicBezTo>
                      <a:pt x="236" y="27"/>
                      <a:pt x="234" y="32"/>
                      <a:pt x="232" y="35"/>
                    </a:cubicBezTo>
                    <a:cubicBezTo>
                      <a:pt x="207" y="65"/>
                      <a:pt x="178" y="89"/>
                      <a:pt x="144" y="107"/>
                    </a:cubicBezTo>
                    <a:cubicBezTo>
                      <a:pt x="127" y="116"/>
                      <a:pt x="109" y="115"/>
                      <a:pt x="93" y="107"/>
                    </a:cubicBezTo>
                    <a:cubicBezTo>
                      <a:pt x="81" y="101"/>
                      <a:pt x="70" y="95"/>
                      <a:pt x="60" y="87"/>
                    </a:cubicBezTo>
                    <a:cubicBezTo>
                      <a:pt x="40" y="71"/>
                      <a:pt x="21" y="5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49"/>
              <p:cNvSpPr/>
              <p:nvPr/>
            </p:nvSpPr>
            <p:spPr bwMode="auto">
              <a:xfrm>
                <a:off x="5513388" y="2133600"/>
                <a:ext cx="661988" cy="263525"/>
              </a:xfrm>
              <a:custGeom>
                <a:avLst/>
                <a:gdLst>
                  <a:gd name="T0" fmla="*/ 0 w 262"/>
                  <a:gd name="T1" fmla="*/ 103 h 104"/>
                  <a:gd name="T2" fmla="*/ 24 w 262"/>
                  <a:gd name="T3" fmla="*/ 55 h 104"/>
                  <a:gd name="T4" fmla="*/ 31 w 262"/>
                  <a:gd name="T5" fmla="*/ 50 h 104"/>
                  <a:gd name="T6" fmla="*/ 118 w 262"/>
                  <a:gd name="T7" fmla="*/ 3 h 104"/>
                  <a:gd name="T8" fmla="*/ 131 w 262"/>
                  <a:gd name="T9" fmla="*/ 3 h 104"/>
                  <a:gd name="T10" fmla="*/ 213 w 262"/>
                  <a:gd name="T11" fmla="*/ 39 h 104"/>
                  <a:gd name="T12" fmla="*/ 242 w 262"/>
                  <a:gd name="T13" fmla="*/ 56 h 104"/>
                  <a:gd name="T14" fmla="*/ 260 w 262"/>
                  <a:gd name="T15" fmla="*/ 96 h 104"/>
                  <a:gd name="T16" fmla="*/ 251 w 262"/>
                  <a:gd name="T17" fmla="*/ 102 h 104"/>
                  <a:gd name="T18" fmla="*/ 151 w 262"/>
                  <a:gd name="T19" fmla="*/ 76 h 104"/>
                  <a:gd name="T20" fmla="*/ 40 w 262"/>
                  <a:gd name="T21" fmla="*/ 88 h 104"/>
                  <a:gd name="T22" fmla="*/ 0 w 262"/>
                  <a:gd name="T23" fmla="*/ 10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2" h="104">
                    <a:moveTo>
                      <a:pt x="0" y="103"/>
                    </a:moveTo>
                    <a:cubicBezTo>
                      <a:pt x="3" y="84"/>
                      <a:pt x="11" y="68"/>
                      <a:pt x="24" y="55"/>
                    </a:cubicBezTo>
                    <a:cubicBezTo>
                      <a:pt x="26" y="53"/>
                      <a:pt x="29" y="51"/>
                      <a:pt x="31" y="50"/>
                    </a:cubicBezTo>
                    <a:cubicBezTo>
                      <a:pt x="63" y="40"/>
                      <a:pt x="90" y="21"/>
                      <a:pt x="118" y="3"/>
                    </a:cubicBezTo>
                    <a:cubicBezTo>
                      <a:pt x="122" y="1"/>
                      <a:pt x="126" y="0"/>
                      <a:pt x="131" y="3"/>
                    </a:cubicBezTo>
                    <a:cubicBezTo>
                      <a:pt x="158" y="15"/>
                      <a:pt x="186" y="27"/>
                      <a:pt x="213" y="39"/>
                    </a:cubicBezTo>
                    <a:cubicBezTo>
                      <a:pt x="223" y="44"/>
                      <a:pt x="233" y="50"/>
                      <a:pt x="242" y="56"/>
                    </a:cubicBezTo>
                    <a:cubicBezTo>
                      <a:pt x="255" y="66"/>
                      <a:pt x="262" y="79"/>
                      <a:pt x="260" y="96"/>
                    </a:cubicBezTo>
                    <a:cubicBezTo>
                      <a:pt x="260" y="102"/>
                      <a:pt x="258" y="104"/>
                      <a:pt x="251" y="102"/>
                    </a:cubicBezTo>
                    <a:cubicBezTo>
                      <a:pt x="218" y="93"/>
                      <a:pt x="185" y="84"/>
                      <a:pt x="151" y="76"/>
                    </a:cubicBezTo>
                    <a:cubicBezTo>
                      <a:pt x="113" y="68"/>
                      <a:pt x="76" y="74"/>
                      <a:pt x="40" y="88"/>
                    </a:cubicBezTo>
                    <a:cubicBezTo>
                      <a:pt x="27" y="93"/>
                      <a:pt x="14" y="98"/>
                      <a:pt x="0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50"/>
              <p:cNvSpPr/>
              <p:nvPr/>
            </p:nvSpPr>
            <p:spPr bwMode="auto">
              <a:xfrm>
                <a:off x="5165725" y="2574925"/>
                <a:ext cx="223838" cy="455613"/>
              </a:xfrm>
              <a:custGeom>
                <a:avLst/>
                <a:gdLst>
                  <a:gd name="T0" fmla="*/ 15 w 88"/>
                  <a:gd name="T1" fmla="*/ 180 h 180"/>
                  <a:gd name="T2" fmla="*/ 83 w 88"/>
                  <a:gd name="T3" fmla="*/ 0 h 180"/>
                  <a:gd name="T4" fmla="*/ 84 w 88"/>
                  <a:gd name="T5" fmla="*/ 7 h 180"/>
                  <a:gd name="T6" fmla="*/ 87 w 88"/>
                  <a:gd name="T7" fmla="*/ 120 h 180"/>
                  <a:gd name="T8" fmla="*/ 80 w 88"/>
                  <a:gd name="T9" fmla="*/ 131 h 180"/>
                  <a:gd name="T10" fmla="*/ 63 w 88"/>
                  <a:gd name="T11" fmla="*/ 139 h 180"/>
                  <a:gd name="T12" fmla="*/ 15 w 88"/>
                  <a:gd name="T13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80">
                    <a:moveTo>
                      <a:pt x="15" y="180"/>
                    </a:moveTo>
                    <a:cubicBezTo>
                      <a:pt x="0" y="106"/>
                      <a:pt x="31" y="34"/>
                      <a:pt x="83" y="0"/>
                    </a:cubicBezTo>
                    <a:cubicBezTo>
                      <a:pt x="84" y="2"/>
                      <a:pt x="84" y="4"/>
                      <a:pt x="84" y="7"/>
                    </a:cubicBezTo>
                    <a:cubicBezTo>
                      <a:pt x="85" y="44"/>
                      <a:pt x="86" y="82"/>
                      <a:pt x="87" y="120"/>
                    </a:cubicBezTo>
                    <a:cubicBezTo>
                      <a:pt x="88" y="126"/>
                      <a:pt x="85" y="129"/>
                      <a:pt x="80" y="131"/>
                    </a:cubicBezTo>
                    <a:cubicBezTo>
                      <a:pt x="74" y="133"/>
                      <a:pt x="68" y="136"/>
                      <a:pt x="63" y="139"/>
                    </a:cubicBezTo>
                    <a:cubicBezTo>
                      <a:pt x="43" y="148"/>
                      <a:pt x="26" y="160"/>
                      <a:pt x="15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51"/>
              <p:cNvSpPr/>
              <p:nvPr/>
            </p:nvSpPr>
            <p:spPr bwMode="auto">
              <a:xfrm>
                <a:off x="6294438" y="2574925"/>
                <a:ext cx="209550" cy="439738"/>
              </a:xfrm>
              <a:custGeom>
                <a:avLst/>
                <a:gdLst>
                  <a:gd name="T0" fmla="*/ 76 w 83"/>
                  <a:gd name="T1" fmla="*/ 174 h 174"/>
                  <a:gd name="T2" fmla="*/ 4 w 83"/>
                  <a:gd name="T3" fmla="*/ 131 h 174"/>
                  <a:gd name="T4" fmla="*/ 0 w 83"/>
                  <a:gd name="T5" fmla="*/ 123 h 174"/>
                  <a:gd name="T6" fmla="*/ 4 w 83"/>
                  <a:gd name="T7" fmla="*/ 27 h 174"/>
                  <a:gd name="T8" fmla="*/ 6 w 83"/>
                  <a:gd name="T9" fmla="*/ 0 h 174"/>
                  <a:gd name="T10" fmla="*/ 76 w 83"/>
                  <a:gd name="T1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74">
                    <a:moveTo>
                      <a:pt x="76" y="174"/>
                    </a:moveTo>
                    <a:cubicBezTo>
                      <a:pt x="52" y="159"/>
                      <a:pt x="28" y="146"/>
                      <a:pt x="4" y="131"/>
                    </a:cubicBezTo>
                    <a:cubicBezTo>
                      <a:pt x="2" y="130"/>
                      <a:pt x="0" y="126"/>
                      <a:pt x="0" y="123"/>
                    </a:cubicBezTo>
                    <a:cubicBezTo>
                      <a:pt x="1" y="91"/>
                      <a:pt x="3" y="59"/>
                      <a:pt x="4" y="27"/>
                    </a:cubicBezTo>
                    <a:cubicBezTo>
                      <a:pt x="5" y="18"/>
                      <a:pt x="5" y="9"/>
                      <a:pt x="6" y="0"/>
                    </a:cubicBezTo>
                    <a:cubicBezTo>
                      <a:pt x="45" y="13"/>
                      <a:pt x="83" y="109"/>
                      <a:pt x="76" y="1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52"/>
              <p:cNvSpPr/>
              <p:nvPr/>
            </p:nvSpPr>
            <p:spPr bwMode="auto">
              <a:xfrm>
                <a:off x="5902325" y="3968750"/>
                <a:ext cx="82550" cy="236538"/>
              </a:xfrm>
              <a:custGeom>
                <a:avLst/>
                <a:gdLst>
                  <a:gd name="T0" fmla="*/ 0 w 33"/>
                  <a:gd name="T1" fmla="*/ 93 h 93"/>
                  <a:gd name="T2" fmla="*/ 0 w 33"/>
                  <a:gd name="T3" fmla="*/ 18 h 93"/>
                  <a:gd name="T4" fmla="*/ 4 w 33"/>
                  <a:gd name="T5" fmla="*/ 11 h 93"/>
                  <a:gd name="T6" fmla="*/ 25 w 33"/>
                  <a:gd name="T7" fmla="*/ 0 h 93"/>
                  <a:gd name="T8" fmla="*/ 0 w 3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3">
                    <a:moveTo>
                      <a:pt x="0" y="93"/>
                    </a:moveTo>
                    <a:cubicBezTo>
                      <a:pt x="0" y="67"/>
                      <a:pt x="0" y="42"/>
                      <a:pt x="0" y="18"/>
                    </a:cubicBezTo>
                    <a:cubicBezTo>
                      <a:pt x="0" y="16"/>
                      <a:pt x="2" y="13"/>
                      <a:pt x="4" y="11"/>
                    </a:cubicBezTo>
                    <a:cubicBezTo>
                      <a:pt x="11" y="8"/>
                      <a:pt x="17" y="4"/>
                      <a:pt x="25" y="0"/>
                    </a:cubicBezTo>
                    <a:cubicBezTo>
                      <a:pt x="23" y="33"/>
                      <a:pt x="33" y="67"/>
                      <a:pt x="0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53"/>
              <p:cNvSpPr/>
              <p:nvPr/>
            </p:nvSpPr>
            <p:spPr bwMode="auto">
              <a:xfrm>
                <a:off x="5765800" y="3756025"/>
                <a:ext cx="58738" cy="157163"/>
              </a:xfrm>
              <a:custGeom>
                <a:avLst/>
                <a:gdLst>
                  <a:gd name="T0" fmla="*/ 23 w 23"/>
                  <a:gd name="T1" fmla="*/ 62 h 62"/>
                  <a:gd name="T2" fmla="*/ 3 w 23"/>
                  <a:gd name="T3" fmla="*/ 41 h 62"/>
                  <a:gd name="T4" fmla="*/ 0 w 23"/>
                  <a:gd name="T5" fmla="*/ 14 h 62"/>
                  <a:gd name="T6" fmla="*/ 13 w 23"/>
                  <a:gd name="T7" fmla="*/ 0 h 62"/>
                  <a:gd name="T8" fmla="*/ 23 w 23"/>
                  <a:gd name="T9" fmla="*/ 1 h 62"/>
                  <a:gd name="T10" fmla="*/ 23 w 23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2">
                    <a:moveTo>
                      <a:pt x="23" y="62"/>
                    </a:moveTo>
                    <a:cubicBezTo>
                      <a:pt x="12" y="61"/>
                      <a:pt x="4" y="53"/>
                      <a:pt x="3" y="41"/>
                    </a:cubicBezTo>
                    <a:cubicBezTo>
                      <a:pt x="1" y="32"/>
                      <a:pt x="1" y="23"/>
                      <a:pt x="0" y="14"/>
                    </a:cubicBezTo>
                    <a:cubicBezTo>
                      <a:pt x="0" y="3"/>
                      <a:pt x="2" y="1"/>
                      <a:pt x="13" y="0"/>
                    </a:cubicBezTo>
                    <a:cubicBezTo>
                      <a:pt x="16" y="0"/>
                      <a:pt x="19" y="1"/>
                      <a:pt x="23" y="1"/>
                    </a:cubicBezTo>
                    <a:cubicBezTo>
                      <a:pt x="23" y="22"/>
                      <a:pt x="23" y="42"/>
                      <a:pt x="2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54"/>
              <p:cNvSpPr/>
              <p:nvPr/>
            </p:nvSpPr>
            <p:spPr bwMode="auto">
              <a:xfrm>
                <a:off x="5867400" y="3529013"/>
                <a:ext cx="107950" cy="68263"/>
              </a:xfrm>
              <a:custGeom>
                <a:avLst/>
                <a:gdLst>
                  <a:gd name="T0" fmla="*/ 19 w 43"/>
                  <a:gd name="T1" fmla="*/ 26 h 27"/>
                  <a:gd name="T2" fmla="*/ 16 w 43"/>
                  <a:gd name="T3" fmla="*/ 26 h 27"/>
                  <a:gd name="T4" fmla="*/ 0 w 43"/>
                  <a:gd name="T5" fmla="*/ 22 h 27"/>
                  <a:gd name="T6" fmla="*/ 7 w 43"/>
                  <a:gd name="T7" fmla="*/ 4 h 27"/>
                  <a:gd name="T8" fmla="*/ 9 w 43"/>
                  <a:gd name="T9" fmla="*/ 2 h 27"/>
                  <a:gd name="T10" fmla="*/ 39 w 43"/>
                  <a:gd name="T11" fmla="*/ 14 h 27"/>
                  <a:gd name="T12" fmla="*/ 33 w 43"/>
                  <a:gd name="T13" fmla="*/ 26 h 27"/>
                  <a:gd name="T14" fmla="*/ 19 w 43"/>
                  <a:gd name="T15" fmla="*/ 27 h 27"/>
                  <a:gd name="T16" fmla="*/ 19 w 43"/>
                  <a:gd name="T1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" h="27">
                    <a:moveTo>
                      <a:pt x="19" y="26"/>
                    </a:moveTo>
                    <a:cubicBezTo>
                      <a:pt x="18" y="26"/>
                      <a:pt x="17" y="27"/>
                      <a:pt x="16" y="26"/>
                    </a:cubicBezTo>
                    <a:cubicBezTo>
                      <a:pt x="10" y="25"/>
                      <a:pt x="5" y="23"/>
                      <a:pt x="0" y="22"/>
                    </a:cubicBezTo>
                    <a:cubicBezTo>
                      <a:pt x="3" y="16"/>
                      <a:pt x="5" y="10"/>
                      <a:pt x="7" y="4"/>
                    </a:cubicBezTo>
                    <a:cubicBezTo>
                      <a:pt x="8" y="3"/>
                      <a:pt x="9" y="2"/>
                      <a:pt x="9" y="2"/>
                    </a:cubicBezTo>
                    <a:cubicBezTo>
                      <a:pt x="15" y="0"/>
                      <a:pt x="37" y="8"/>
                      <a:pt x="39" y="14"/>
                    </a:cubicBezTo>
                    <a:cubicBezTo>
                      <a:pt x="43" y="21"/>
                      <a:pt x="41" y="24"/>
                      <a:pt x="33" y="26"/>
                    </a:cubicBezTo>
                    <a:cubicBezTo>
                      <a:pt x="29" y="26"/>
                      <a:pt x="24" y="26"/>
                      <a:pt x="19" y="27"/>
                    </a:cubicBezTo>
                    <a:cubicBezTo>
                      <a:pt x="19" y="27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55"/>
              <p:cNvSpPr>
                <a:spLocks noEditPoints="1"/>
              </p:cNvSpPr>
              <p:nvPr/>
            </p:nvSpPr>
            <p:spPr bwMode="auto">
              <a:xfrm>
                <a:off x="5922963" y="4691063"/>
                <a:ext cx="87313" cy="150813"/>
              </a:xfrm>
              <a:custGeom>
                <a:avLst/>
                <a:gdLst>
                  <a:gd name="T0" fmla="*/ 35 w 35"/>
                  <a:gd name="T1" fmla="*/ 32 h 60"/>
                  <a:gd name="T2" fmla="*/ 32 w 35"/>
                  <a:gd name="T3" fmla="*/ 48 h 60"/>
                  <a:gd name="T4" fmla="*/ 18 w 35"/>
                  <a:gd name="T5" fmla="*/ 58 h 60"/>
                  <a:gd name="T6" fmla="*/ 4 w 35"/>
                  <a:gd name="T7" fmla="*/ 49 h 60"/>
                  <a:gd name="T8" fmla="*/ 1 w 35"/>
                  <a:gd name="T9" fmla="*/ 12 h 60"/>
                  <a:gd name="T10" fmla="*/ 16 w 35"/>
                  <a:gd name="T11" fmla="*/ 1 h 60"/>
                  <a:gd name="T12" fmla="*/ 31 w 35"/>
                  <a:gd name="T13" fmla="*/ 11 h 60"/>
                  <a:gd name="T14" fmla="*/ 35 w 35"/>
                  <a:gd name="T15" fmla="*/ 32 h 60"/>
                  <a:gd name="T16" fmla="*/ 29 w 35"/>
                  <a:gd name="T17" fmla="*/ 34 h 60"/>
                  <a:gd name="T18" fmla="*/ 24 w 35"/>
                  <a:gd name="T19" fmla="*/ 11 h 60"/>
                  <a:gd name="T20" fmla="*/ 14 w 35"/>
                  <a:gd name="T21" fmla="*/ 3 h 60"/>
                  <a:gd name="T22" fmla="*/ 5 w 35"/>
                  <a:gd name="T23" fmla="*/ 14 h 60"/>
                  <a:gd name="T24" fmla="*/ 7 w 35"/>
                  <a:gd name="T25" fmla="*/ 39 h 60"/>
                  <a:gd name="T26" fmla="*/ 19 w 35"/>
                  <a:gd name="T27" fmla="*/ 56 h 60"/>
                  <a:gd name="T28" fmla="*/ 29 w 35"/>
                  <a:gd name="T29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60">
                    <a:moveTo>
                      <a:pt x="35" y="32"/>
                    </a:moveTo>
                    <a:cubicBezTo>
                      <a:pt x="34" y="38"/>
                      <a:pt x="34" y="44"/>
                      <a:pt x="32" y="48"/>
                    </a:cubicBezTo>
                    <a:cubicBezTo>
                      <a:pt x="29" y="52"/>
                      <a:pt x="23" y="56"/>
                      <a:pt x="18" y="58"/>
                    </a:cubicBezTo>
                    <a:cubicBezTo>
                      <a:pt x="12" y="60"/>
                      <a:pt x="5" y="56"/>
                      <a:pt x="4" y="49"/>
                    </a:cubicBezTo>
                    <a:cubicBezTo>
                      <a:pt x="1" y="37"/>
                      <a:pt x="0" y="24"/>
                      <a:pt x="1" y="12"/>
                    </a:cubicBezTo>
                    <a:cubicBezTo>
                      <a:pt x="2" y="5"/>
                      <a:pt x="8" y="1"/>
                      <a:pt x="16" y="1"/>
                    </a:cubicBezTo>
                    <a:cubicBezTo>
                      <a:pt x="24" y="0"/>
                      <a:pt x="29" y="4"/>
                      <a:pt x="31" y="11"/>
                    </a:cubicBezTo>
                    <a:cubicBezTo>
                      <a:pt x="33" y="18"/>
                      <a:pt x="34" y="25"/>
                      <a:pt x="35" y="32"/>
                    </a:cubicBezTo>
                    <a:close/>
                    <a:moveTo>
                      <a:pt x="29" y="34"/>
                    </a:moveTo>
                    <a:cubicBezTo>
                      <a:pt x="28" y="28"/>
                      <a:pt x="27" y="19"/>
                      <a:pt x="24" y="11"/>
                    </a:cubicBezTo>
                    <a:cubicBezTo>
                      <a:pt x="23" y="7"/>
                      <a:pt x="17" y="3"/>
                      <a:pt x="14" y="3"/>
                    </a:cubicBezTo>
                    <a:cubicBezTo>
                      <a:pt x="10" y="4"/>
                      <a:pt x="6" y="10"/>
                      <a:pt x="5" y="14"/>
                    </a:cubicBezTo>
                    <a:cubicBezTo>
                      <a:pt x="4" y="22"/>
                      <a:pt x="5" y="31"/>
                      <a:pt x="7" y="39"/>
                    </a:cubicBezTo>
                    <a:cubicBezTo>
                      <a:pt x="8" y="51"/>
                      <a:pt x="13" y="57"/>
                      <a:pt x="19" y="56"/>
                    </a:cubicBezTo>
                    <a:cubicBezTo>
                      <a:pt x="30" y="54"/>
                      <a:pt x="28" y="45"/>
                      <a:pt x="2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56"/>
              <p:cNvSpPr>
                <a:spLocks noEditPoints="1"/>
              </p:cNvSpPr>
              <p:nvPr/>
            </p:nvSpPr>
            <p:spPr bwMode="auto">
              <a:xfrm>
                <a:off x="5659438" y="4687888"/>
                <a:ext cx="107950" cy="144463"/>
              </a:xfrm>
              <a:custGeom>
                <a:avLst/>
                <a:gdLst>
                  <a:gd name="T0" fmla="*/ 6 w 43"/>
                  <a:gd name="T1" fmla="*/ 57 h 57"/>
                  <a:gd name="T2" fmla="*/ 28 w 43"/>
                  <a:gd name="T3" fmla="*/ 32 h 57"/>
                  <a:gd name="T4" fmla="*/ 10 w 43"/>
                  <a:gd name="T5" fmla="*/ 34 h 57"/>
                  <a:gd name="T6" fmla="*/ 1 w 43"/>
                  <a:gd name="T7" fmla="*/ 15 h 57"/>
                  <a:gd name="T8" fmla="*/ 17 w 43"/>
                  <a:gd name="T9" fmla="*/ 0 h 57"/>
                  <a:gd name="T10" fmla="*/ 35 w 43"/>
                  <a:gd name="T11" fmla="*/ 11 h 57"/>
                  <a:gd name="T12" fmla="*/ 6 w 43"/>
                  <a:gd name="T13" fmla="*/ 57 h 57"/>
                  <a:gd name="T14" fmla="*/ 30 w 43"/>
                  <a:gd name="T15" fmla="*/ 18 h 57"/>
                  <a:gd name="T16" fmla="*/ 18 w 43"/>
                  <a:gd name="T17" fmla="*/ 3 h 57"/>
                  <a:gd name="T18" fmla="*/ 7 w 43"/>
                  <a:gd name="T19" fmla="*/ 17 h 57"/>
                  <a:gd name="T20" fmla="*/ 19 w 43"/>
                  <a:gd name="T21" fmla="*/ 32 h 57"/>
                  <a:gd name="T22" fmla="*/ 30 w 43"/>
                  <a:gd name="T23" fmla="*/ 1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57">
                    <a:moveTo>
                      <a:pt x="6" y="57"/>
                    </a:moveTo>
                    <a:cubicBezTo>
                      <a:pt x="18" y="52"/>
                      <a:pt x="27" y="45"/>
                      <a:pt x="28" y="32"/>
                    </a:cubicBezTo>
                    <a:cubicBezTo>
                      <a:pt x="22" y="33"/>
                      <a:pt x="15" y="35"/>
                      <a:pt x="10" y="34"/>
                    </a:cubicBezTo>
                    <a:cubicBezTo>
                      <a:pt x="0" y="31"/>
                      <a:pt x="0" y="23"/>
                      <a:pt x="1" y="15"/>
                    </a:cubicBezTo>
                    <a:cubicBezTo>
                      <a:pt x="2" y="7"/>
                      <a:pt x="9" y="1"/>
                      <a:pt x="17" y="0"/>
                    </a:cubicBezTo>
                    <a:cubicBezTo>
                      <a:pt x="26" y="0"/>
                      <a:pt x="32" y="3"/>
                      <a:pt x="35" y="11"/>
                    </a:cubicBezTo>
                    <a:cubicBezTo>
                      <a:pt x="43" y="31"/>
                      <a:pt x="28" y="55"/>
                      <a:pt x="6" y="57"/>
                    </a:cubicBezTo>
                    <a:close/>
                    <a:moveTo>
                      <a:pt x="30" y="18"/>
                    </a:moveTo>
                    <a:cubicBezTo>
                      <a:pt x="30" y="9"/>
                      <a:pt x="25" y="3"/>
                      <a:pt x="18" y="3"/>
                    </a:cubicBezTo>
                    <a:cubicBezTo>
                      <a:pt x="12" y="2"/>
                      <a:pt x="7" y="8"/>
                      <a:pt x="7" y="17"/>
                    </a:cubicBezTo>
                    <a:cubicBezTo>
                      <a:pt x="7" y="25"/>
                      <a:pt x="12" y="32"/>
                      <a:pt x="19" y="32"/>
                    </a:cubicBezTo>
                    <a:cubicBezTo>
                      <a:pt x="25" y="32"/>
                      <a:pt x="30" y="26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57"/>
              <p:cNvSpPr/>
              <p:nvPr/>
            </p:nvSpPr>
            <p:spPr bwMode="auto">
              <a:xfrm>
                <a:off x="6127750" y="4652963"/>
                <a:ext cx="107950" cy="150813"/>
              </a:xfrm>
              <a:custGeom>
                <a:avLst/>
                <a:gdLst>
                  <a:gd name="T0" fmla="*/ 31 w 43"/>
                  <a:gd name="T1" fmla="*/ 57 h 60"/>
                  <a:gd name="T2" fmla="*/ 13 w 43"/>
                  <a:gd name="T3" fmla="*/ 53 h 60"/>
                  <a:gd name="T4" fmla="*/ 26 w 43"/>
                  <a:gd name="T5" fmla="*/ 0 h 60"/>
                  <a:gd name="T6" fmla="*/ 14 w 43"/>
                  <a:gd name="T7" fmla="*/ 32 h 60"/>
                  <a:gd name="T8" fmla="*/ 35 w 43"/>
                  <a:gd name="T9" fmla="*/ 26 h 60"/>
                  <a:gd name="T10" fmla="*/ 42 w 43"/>
                  <a:gd name="T11" fmla="*/ 42 h 60"/>
                  <a:gd name="T12" fmla="*/ 31 w 43"/>
                  <a:gd name="T13" fmla="*/ 58 h 60"/>
                  <a:gd name="T14" fmla="*/ 33 w 43"/>
                  <a:gd name="T15" fmla="*/ 33 h 60"/>
                  <a:gd name="T16" fmla="*/ 22 w 43"/>
                  <a:gd name="T17" fmla="*/ 30 h 60"/>
                  <a:gd name="T18" fmla="*/ 15 w 43"/>
                  <a:gd name="T19" fmla="*/ 41 h 60"/>
                  <a:gd name="T20" fmla="*/ 31 w 43"/>
                  <a:gd name="T21" fmla="*/ 5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60">
                    <a:moveTo>
                      <a:pt x="31" y="57"/>
                    </a:moveTo>
                    <a:cubicBezTo>
                      <a:pt x="24" y="60"/>
                      <a:pt x="18" y="59"/>
                      <a:pt x="13" y="53"/>
                    </a:cubicBezTo>
                    <a:cubicBezTo>
                      <a:pt x="0" y="37"/>
                      <a:pt x="6" y="8"/>
                      <a:pt x="26" y="0"/>
                    </a:cubicBezTo>
                    <a:cubicBezTo>
                      <a:pt x="13" y="14"/>
                      <a:pt x="11" y="20"/>
                      <a:pt x="14" y="32"/>
                    </a:cubicBezTo>
                    <a:cubicBezTo>
                      <a:pt x="20" y="26"/>
                      <a:pt x="27" y="19"/>
                      <a:pt x="35" y="26"/>
                    </a:cubicBezTo>
                    <a:cubicBezTo>
                      <a:pt x="39" y="29"/>
                      <a:pt x="42" y="36"/>
                      <a:pt x="42" y="42"/>
                    </a:cubicBezTo>
                    <a:cubicBezTo>
                      <a:pt x="43" y="49"/>
                      <a:pt x="39" y="55"/>
                      <a:pt x="31" y="58"/>
                    </a:cubicBezTo>
                    <a:cubicBezTo>
                      <a:pt x="39" y="49"/>
                      <a:pt x="40" y="39"/>
                      <a:pt x="33" y="33"/>
                    </a:cubicBezTo>
                    <a:cubicBezTo>
                      <a:pt x="30" y="30"/>
                      <a:pt x="24" y="29"/>
                      <a:pt x="22" y="30"/>
                    </a:cubicBezTo>
                    <a:cubicBezTo>
                      <a:pt x="18" y="32"/>
                      <a:pt x="15" y="37"/>
                      <a:pt x="15" y="41"/>
                    </a:cubicBezTo>
                    <a:cubicBezTo>
                      <a:pt x="15" y="50"/>
                      <a:pt x="21" y="55"/>
                      <a:pt x="31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58"/>
              <p:cNvSpPr/>
              <p:nvPr/>
            </p:nvSpPr>
            <p:spPr bwMode="auto">
              <a:xfrm>
                <a:off x="5429250" y="4665663"/>
                <a:ext cx="76200" cy="141288"/>
              </a:xfrm>
              <a:custGeom>
                <a:avLst/>
                <a:gdLst>
                  <a:gd name="T0" fmla="*/ 25 w 30"/>
                  <a:gd name="T1" fmla="*/ 56 h 56"/>
                  <a:gd name="T2" fmla="*/ 0 w 30"/>
                  <a:gd name="T3" fmla="*/ 50 h 56"/>
                  <a:gd name="T4" fmla="*/ 13 w 30"/>
                  <a:gd name="T5" fmla="*/ 40 h 56"/>
                  <a:gd name="T6" fmla="*/ 22 w 30"/>
                  <a:gd name="T7" fmla="*/ 4 h 56"/>
                  <a:gd name="T8" fmla="*/ 7 w 30"/>
                  <a:gd name="T9" fmla="*/ 5 h 56"/>
                  <a:gd name="T10" fmla="*/ 7 w 30"/>
                  <a:gd name="T11" fmla="*/ 3 h 56"/>
                  <a:gd name="T12" fmla="*/ 30 w 30"/>
                  <a:gd name="T13" fmla="*/ 0 h 56"/>
                  <a:gd name="T14" fmla="*/ 19 w 30"/>
                  <a:gd name="T15" fmla="*/ 40 h 56"/>
                  <a:gd name="T16" fmla="*/ 25 w 30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56">
                    <a:moveTo>
                      <a:pt x="25" y="56"/>
                    </a:moveTo>
                    <a:cubicBezTo>
                      <a:pt x="17" y="54"/>
                      <a:pt x="8" y="52"/>
                      <a:pt x="0" y="50"/>
                    </a:cubicBezTo>
                    <a:cubicBezTo>
                      <a:pt x="10" y="50"/>
                      <a:pt x="10" y="50"/>
                      <a:pt x="13" y="40"/>
                    </a:cubicBezTo>
                    <a:cubicBezTo>
                      <a:pt x="16" y="28"/>
                      <a:pt x="19" y="17"/>
                      <a:pt x="22" y="4"/>
                    </a:cubicBezTo>
                    <a:cubicBezTo>
                      <a:pt x="16" y="4"/>
                      <a:pt x="11" y="5"/>
                      <a:pt x="7" y="5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14" y="2"/>
                      <a:pt x="21" y="1"/>
                      <a:pt x="30" y="0"/>
                    </a:cubicBezTo>
                    <a:cubicBezTo>
                      <a:pt x="26" y="14"/>
                      <a:pt x="23" y="27"/>
                      <a:pt x="19" y="40"/>
                    </a:cubicBezTo>
                    <a:cubicBezTo>
                      <a:pt x="17" y="46"/>
                      <a:pt x="15" y="53"/>
                      <a:pt x="25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25" name="文本占位符 65"/>
          <p:cNvSpPr>
            <a:spLocks noGrp="1"/>
          </p:cNvSpPr>
          <p:nvPr>
            <p:ph type="body" idx="17" hasCustomPrompt="1"/>
          </p:nvPr>
        </p:nvSpPr>
        <p:spPr>
          <a:xfrm>
            <a:off x="1097899" y="253874"/>
            <a:ext cx="2649600" cy="6059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none" lIns="72000" tIns="0" rIns="252000" bIns="0" anchor="ctr" anchorCtr="0">
            <a:spAutoFit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spc="0">
                <a:solidFill>
                  <a:srgbClr val="FFFFFF"/>
                </a:solidFill>
                <a:latin typeface="+mj-ea"/>
                <a:ea typeface="+mj-ea"/>
                <a:sym typeface="思源宋体 CN Heavy" panose="02020900000000000000" pitchFamily="18" charset="-122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标题文字输入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6C455-D181-459A-8014-67AAEFFCA7C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21020-7931-4610-B95E-80A53469F59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image" Target="../media/image7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image" Target="../media/image7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image" Target="../media/image7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image" Target="../media/image7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GIF"/><Relationship Id="rId3" Type="http://schemas.openxmlformats.org/officeDocument/2006/relationships/image" Target="../media/image6.jpe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/>
          <p:cNvSpPr/>
          <p:nvPr/>
        </p:nvSpPr>
        <p:spPr>
          <a:xfrm>
            <a:off x="0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1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1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 Light" panose="020B0502040204020203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638800" y="92202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Light" panose="020B0502040204020203"/>
              <a:ea typeface="微软雅黑 Light" panose="020B0502040204020203" charset="-122"/>
              <a:cs typeface="+mn-cs"/>
            </a:endParaRPr>
          </a:p>
        </p:txBody>
      </p:sp>
      <p:sp>
        <p:nvSpPr>
          <p:cNvPr id="26" name="任意多边形: 形状 25"/>
          <p:cNvSpPr/>
          <p:nvPr/>
        </p:nvSpPr>
        <p:spPr>
          <a:xfrm>
            <a:off x="-24589" y="0"/>
            <a:ext cx="12192000" cy="410464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104640">
                <a:moveTo>
                  <a:pt x="0" y="0"/>
                </a:moveTo>
                <a:lnTo>
                  <a:pt x="12192000" y="0"/>
                </a:lnTo>
                <a:lnTo>
                  <a:pt x="12192000" y="2059049"/>
                </a:lnTo>
                <a:lnTo>
                  <a:pt x="12053358" y="2196525"/>
                </a:lnTo>
                <a:cubicBezTo>
                  <a:pt x="10762282" y="3347745"/>
                  <a:pt x="8575872" y="4104640"/>
                  <a:pt x="6096000" y="4104640"/>
                </a:cubicBezTo>
                <a:cubicBezTo>
                  <a:pt x="3616128" y="4104640"/>
                  <a:pt x="1429718" y="3347745"/>
                  <a:pt x="138643" y="2196525"/>
                </a:cubicBezTo>
                <a:lnTo>
                  <a:pt x="0" y="205904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 Light" panose="020B0502040204020203" charset="-122"/>
              <a:cs typeface="+mn-cs"/>
            </a:endParaRPr>
          </a:p>
        </p:txBody>
      </p:sp>
      <p:sp>
        <p:nvSpPr>
          <p:cNvPr id="27" name="任意多边形: 形状 26"/>
          <p:cNvSpPr/>
          <p:nvPr/>
        </p:nvSpPr>
        <p:spPr>
          <a:xfrm>
            <a:off x="0" y="1760870"/>
            <a:ext cx="12192000" cy="2127870"/>
          </a:xfrm>
          <a:custGeom>
            <a:avLst/>
            <a:gdLst>
              <a:gd name="connsiteX0" fmla="*/ 0 w 12192000"/>
              <a:gd name="connsiteY0" fmla="*/ 0 h 4104640"/>
              <a:gd name="connsiteX1" fmla="*/ 12192000 w 12192000"/>
              <a:gd name="connsiteY1" fmla="*/ 0 h 4104640"/>
              <a:gd name="connsiteX2" fmla="*/ 12192000 w 12192000"/>
              <a:gd name="connsiteY2" fmla="*/ 2059049 h 4104640"/>
              <a:gd name="connsiteX3" fmla="*/ 12053358 w 12192000"/>
              <a:gd name="connsiteY3" fmla="*/ 2196525 h 4104640"/>
              <a:gd name="connsiteX4" fmla="*/ 6096000 w 12192000"/>
              <a:gd name="connsiteY4" fmla="*/ 4104640 h 4104640"/>
              <a:gd name="connsiteX5" fmla="*/ 138643 w 12192000"/>
              <a:gd name="connsiteY5" fmla="*/ 2196525 h 4104640"/>
              <a:gd name="connsiteX6" fmla="*/ 0 w 12192000"/>
              <a:gd name="connsiteY6" fmla="*/ 2059049 h 4104640"/>
              <a:gd name="connsiteX0-1" fmla="*/ 0 w 12192000"/>
              <a:gd name="connsiteY0-2" fmla="*/ 0 h 4104640"/>
              <a:gd name="connsiteX1-3" fmla="*/ 12192000 w 12192000"/>
              <a:gd name="connsiteY1-4" fmla="*/ 0 h 4104640"/>
              <a:gd name="connsiteX2-5" fmla="*/ 12192000 w 12192000"/>
              <a:gd name="connsiteY2-6" fmla="*/ 2059049 h 4104640"/>
              <a:gd name="connsiteX3-7" fmla="*/ 12053358 w 12192000"/>
              <a:gd name="connsiteY3-8" fmla="*/ 2196525 h 4104640"/>
              <a:gd name="connsiteX4-9" fmla="*/ 6096000 w 12192000"/>
              <a:gd name="connsiteY4-10" fmla="*/ 4104640 h 4104640"/>
              <a:gd name="connsiteX5-11" fmla="*/ 138643 w 12192000"/>
              <a:gd name="connsiteY5-12" fmla="*/ 2196525 h 4104640"/>
              <a:gd name="connsiteX6-13" fmla="*/ 0 w 12192000"/>
              <a:gd name="connsiteY6-14" fmla="*/ 2059049 h 4104640"/>
              <a:gd name="connsiteX7" fmla="*/ 91440 w 12192000"/>
              <a:gd name="connsiteY7" fmla="*/ 87904 h 4104640"/>
              <a:gd name="connsiteX0-15" fmla="*/ 0 w 12192000"/>
              <a:gd name="connsiteY0-16" fmla="*/ 0 h 4104640"/>
              <a:gd name="connsiteX1-17" fmla="*/ 12192000 w 12192000"/>
              <a:gd name="connsiteY1-18" fmla="*/ 0 h 4104640"/>
              <a:gd name="connsiteX2-19" fmla="*/ 12192000 w 12192000"/>
              <a:gd name="connsiteY2-20" fmla="*/ 2059049 h 4104640"/>
              <a:gd name="connsiteX3-21" fmla="*/ 12053358 w 12192000"/>
              <a:gd name="connsiteY3-22" fmla="*/ 2196525 h 4104640"/>
              <a:gd name="connsiteX4-23" fmla="*/ 6096000 w 12192000"/>
              <a:gd name="connsiteY4-24" fmla="*/ 4104640 h 4104640"/>
              <a:gd name="connsiteX5-25" fmla="*/ 138643 w 12192000"/>
              <a:gd name="connsiteY5-26" fmla="*/ 2196525 h 4104640"/>
              <a:gd name="connsiteX6-27" fmla="*/ 0 w 12192000"/>
              <a:gd name="connsiteY6-28" fmla="*/ 2059049 h 4104640"/>
              <a:gd name="connsiteX0-29" fmla="*/ 0 w 12192000"/>
              <a:gd name="connsiteY0-30" fmla="*/ 0 h 4104640"/>
              <a:gd name="connsiteX1-31" fmla="*/ 12192000 w 12192000"/>
              <a:gd name="connsiteY1-32" fmla="*/ 2059049 h 4104640"/>
              <a:gd name="connsiteX2-33" fmla="*/ 12053358 w 12192000"/>
              <a:gd name="connsiteY2-34" fmla="*/ 2196525 h 4104640"/>
              <a:gd name="connsiteX3-35" fmla="*/ 6096000 w 12192000"/>
              <a:gd name="connsiteY3-36" fmla="*/ 4104640 h 4104640"/>
              <a:gd name="connsiteX4-37" fmla="*/ 138643 w 12192000"/>
              <a:gd name="connsiteY4-38" fmla="*/ 2196525 h 4104640"/>
              <a:gd name="connsiteX5-39" fmla="*/ 0 w 12192000"/>
              <a:gd name="connsiteY5-40" fmla="*/ 2059049 h 4104640"/>
              <a:gd name="connsiteX0-41" fmla="*/ 12192000 w 12192000"/>
              <a:gd name="connsiteY0-42" fmla="*/ 0 h 2045591"/>
              <a:gd name="connsiteX1-43" fmla="*/ 12053358 w 12192000"/>
              <a:gd name="connsiteY1-44" fmla="*/ 137476 h 2045591"/>
              <a:gd name="connsiteX2-45" fmla="*/ 6096000 w 12192000"/>
              <a:gd name="connsiteY2-46" fmla="*/ 2045591 h 2045591"/>
              <a:gd name="connsiteX3-47" fmla="*/ 138643 w 12192000"/>
              <a:gd name="connsiteY3-48" fmla="*/ 137476 h 2045591"/>
              <a:gd name="connsiteX4-49" fmla="*/ 0 w 12192000"/>
              <a:gd name="connsiteY4-50" fmla="*/ 0 h 20455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2045591">
                <a:moveTo>
                  <a:pt x="12192000" y="0"/>
                </a:moveTo>
                <a:lnTo>
                  <a:pt x="12053358" y="137476"/>
                </a:lnTo>
                <a:cubicBezTo>
                  <a:pt x="10762282" y="1288696"/>
                  <a:pt x="8575872" y="2045591"/>
                  <a:pt x="6096000" y="2045591"/>
                </a:cubicBezTo>
                <a:cubicBezTo>
                  <a:pt x="3616128" y="2045591"/>
                  <a:pt x="1429718" y="1288696"/>
                  <a:pt x="138643" y="137476"/>
                </a:cubicBezTo>
                <a:lnTo>
                  <a:pt x="0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 Light" panose="020B0502040204020203" charset="-122"/>
              <a:cs typeface="+mn-cs"/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4601722" y="2262813"/>
            <a:ext cx="3022088" cy="825646"/>
            <a:chOff x="5402262" y="5211762"/>
            <a:chExt cx="3059113" cy="835761"/>
          </a:xfrm>
          <a:solidFill>
            <a:schemeClr val="bg1"/>
          </a:solidFill>
        </p:grpSpPr>
        <p:sp>
          <p:nvSpPr>
            <p:cNvPr id="113" name="Freeform 32"/>
            <p:cNvSpPr>
              <a:spLocks noEditPoints="1"/>
            </p:cNvSpPr>
            <p:nvPr/>
          </p:nvSpPr>
          <p:spPr bwMode="auto">
            <a:xfrm>
              <a:off x="5402262" y="5347186"/>
              <a:ext cx="814480" cy="570716"/>
            </a:xfrm>
            <a:custGeom>
              <a:avLst/>
              <a:gdLst>
                <a:gd name="T0" fmla="*/ 1607 w 2875"/>
                <a:gd name="T1" fmla="*/ 1769 h 2008"/>
                <a:gd name="T2" fmla="*/ 1683 w 2875"/>
                <a:gd name="T3" fmla="*/ 1769 h 2008"/>
                <a:gd name="T4" fmla="*/ 1494 w 2875"/>
                <a:gd name="T5" fmla="*/ 1579 h 2008"/>
                <a:gd name="T6" fmla="*/ 1223 w 2875"/>
                <a:gd name="T7" fmla="*/ 1628 h 2008"/>
                <a:gd name="T8" fmla="*/ 1178 w 2875"/>
                <a:gd name="T9" fmla="*/ 1615 h 2008"/>
                <a:gd name="T10" fmla="*/ 1065 w 2875"/>
                <a:gd name="T11" fmla="*/ 1371 h 2008"/>
                <a:gd name="T12" fmla="*/ 1454 w 2875"/>
                <a:gd name="T13" fmla="*/ 1219 h 2008"/>
                <a:gd name="T14" fmla="*/ 1537 w 2875"/>
                <a:gd name="T15" fmla="*/ 1242 h 2008"/>
                <a:gd name="T16" fmla="*/ 1480 w 2875"/>
                <a:gd name="T17" fmla="*/ 1524 h 2008"/>
                <a:gd name="T18" fmla="*/ 1734 w 2875"/>
                <a:gd name="T19" fmla="*/ 1515 h 2008"/>
                <a:gd name="T20" fmla="*/ 1824 w 2875"/>
                <a:gd name="T21" fmla="*/ 1300 h 2008"/>
                <a:gd name="T22" fmla="*/ 2079 w 2875"/>
                <a:gd name="T23" fmla="*/ 946 h 2008"/>
                <a:gd name="T24" fmla="*/ 2340 w 2875"/>
                <a:gd name="T25" fmla="*/ 1258 h 2008"/>
                <a:gd name="T26" fmla="*/ 2055 w 2875"/>
                <a:gd name="T27" fmla="*/ 1396 h 2008"/>
                <a:gd name="T28" fmla="*/ 1497 w 2875"/>
                <a:gd name="T29" fmla="*/ 643 h 2008"/>
                <a:gd name="T30" fmla="*/ 1494 w 2875"/>
                <a:gd name="T31" fmla="*/ 722 h 2008"/>
                <a:gd name="T32" fmla="*/ 1336 w 2875"/>
                <a:gd name="T33" fmla="*/ 279 h 2008"/>
                <a:gd name="T34" fmla="*/ 844 w 2875"/>
                <a:gd name="T35" fmla="*/ 337 h 2008"/>
                <a:gd name="T36" fmla="*/ 752 w 2875"/>
                <a:gd name="T37" fmla="*/ 499 h 2008"/>
                <a:gd name="T38" fmla="*/ 1074 w 2875"/>
                <a:gd name="T39" fmla="*/ 559 h 2008"/>
                <a:gd name="T40" fmla="*/ 1074 w 2875"/>
                <a:gd name="T41" fmla="*/ 855 h 2008"/>
                <a:gd name="T42" fmla="*/ 625 w 2875"/>
                <a:gd name="T43" fmla="*/ 1219 h 2008"/>
                <a:gd name="T44" fmla="*/ 447 w 2875"/>
                <a:gd name="T45" fmla="*/ 1058 h 2008"/>
                <a:gd name="T46" fmla="*/ 532 w 2875"/>
                <a:gd name="T47" fmla="*/ 830 h 2008"/>
                <a:gd name="T48" fmla="*/ 107 w 2875"/>
                <a:gd name="T49" fmla="*/ 1057 h 2008"/>
                <a:gd name="T50" fmla="*/ 455 w 2875"/>
                <a:gd name="T51" fmla="*/ 1786 h 2008"/>
                <a:gd name="T52" fmla="*/ 665 w 2875"/>
                <a:gd name="T53" fmla="*/ 1941 h 2008"/>
                <a:gd name="T54" fmla="*/ 988 w 2875"/>
                <a:gd name="T55" fmla="*/ 1988 h 2008"/>
                <a:gd name="T56" fmla="*/ 1124 w 2875"/>
                <a:gd name="T57" fmla="*/ 1963 h 2008"/>
                <a:gd name="T58" fmla="*/ 1162 w 2875"/>
                <a:gd name="T59" fmla="*/ 1951 h 2008"/>
                <a:gd name="T60" fmla="*/ 1404 w 2875"/>
                <a:gd name="T61" fmla="*/ 1914 h 2008"/>
                <a:gd name="T62" fmla="*/ 1672 w 2875"/>
                <a:gd name="T63" fmla="*/ 1902 h 2008"/>
                <a:gd name="T64" fmla="*/ 2014 w 2875"/>
                <a:gd name="T65" fmla="*/ 1888 h 2008"/>
                <a:gd name="T66" fmla="*/ 1987 w 2875"/>
                <a:gd name="T67" fmla="*/ 1668 h 2008"/>
                <a:gd name="T68" fmla="*/ 1986 w 2875"/>
                <a:gd name="T69" fmla="*/ 1607 h 2008"/>
                <a:gd name="T70" fmla="*/ 2307 w 2875"/>
                <a:gd name="T71" fmla="*/ 1488 h 2008"/>
                <a:gd name="T72" fmla="*/ 2774 w 2875"/>
                <a:gd name="T73" fmla="*/ 1000 h 2008"/>
                <a:gd name="T74" fmla="*/ 2594 w 2875"/>
                <a:gd name="T75" fmla="*/ 833 h 2008"/>
                <a:gd name="T76" fmla="*/ 2394 w 2875"/>
                <a:gd name="T77" fmla="*/ 728 h 2008"/>
                <a:gd name="T78" fmla="*/ 2038 w 2875"/>
                <a:gd name="T79" fmla="*/ 737 h 2008"/>
                <a:gd name="T80" fmla="*/ 2116 w 2875"/>
                <a:gd name="T81" fmla="*/ 560 h 2008"/>
                <a:gd name="T82" fmla="*/ 2380 w 2875"/>
                <a:gd name="T83" fmla="*/ 358 h 2008"/>
                <a:gd name="T84" fmla="*/ 2359 w 2875"/>
                <a:gd name="T85" fmla="*/ 103 h 2008"/>
                <a:gd name="T86" fmla="*/ 1756 w 2875"/>
                <a:gd name="T87" fmla="*/ 166 h 2008"/>
                <a:gd name="T88" fmla="*/ 1403 w 2875"/>
                <a:gd name="T89" fmla="*/ 29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5" h="2008">
                  <a:moveTo>
                    <a:pt x="1683" y="1769"/>
                  </a:moveTo>
                  <a:lnTo>
                    <a:pt x="1607" y="1769"/>
                  </a:lnTo>
                  <a:cubicBezTo>
                    <a:pt x="1613" y="1747"/>
                    <a:pt x="1619" y="1739"/>
                    <a:pt x="1642" y="1737"/>
                  </a:cubicBezTo>
                  <a:cubicBezTo>
                    <a:pt x="1670" y="1735"/>
                    <a:pt x="1673" y="1751"/>
                    <a:pt x="1683" y="1769"/>
                  </a:cubicBezTo>
                  <a:close/>
                  <a:moveTo>
                    <a:pt x="1480" y="1524"/>
                  </a:moveTo>
                  <a:cubicBezTo>
                    <a:pt x="1480" y="1558"/>
                    <a:pt x="1482" y="1552"/>
                    <a:pt x="1494" y="1579"/>
                  </a:cubicBezTo>
                  <a:cubicBezTo>
                    <a:pt x="1507" y="1611"/>
                    <a:pt x="1537" y="1644"/>
                    <a:pt x="1426" y="1656"/>
                  </a:cubicBezTo>
                  <a:cubicBezTo>
                    <a:pt x="1391" y="1660"/>
                    <a:pt x="1255" y="1641"/>
                    <a:pt x="1223" y="1628"/>
                  </a:cubicBezTo>
                  <a:cubicBezTo>
                    <a:pt x="1221" y="1627"/>
                    <a:pt x="1219" y="1626"/>
                    <a:pt x="1218" y="1626"/>
                  </a:cubicBezTo>
                  <a:lnTo>
                    <a:pt x="1178" y="1615"/>
                  </a:lnTo>
                  <a:cubicBezTo>
                    <a:pt x="1146" y="1606"/>
                    <a:pt x="939" y="1503"/>
                    <a:pt x="985" y="1419"/>
                  </a:cubicBezTo>
                  <a:cubicBezTo>
                    <a:pt x="1003" y="1386"/>
                    <a:pt x="1023" y="1375"/>
                    <a:pt x="1065" y="1371"/>
                  </a:cubicBezTo>
                  <a:cubicBezTo>
                    <a:pt x="1070" y="1389"/>
                    <a:pt x="1133" y="1549"/>
                    <a:pt x="1209" y="1549"/>
                  </a:cubicBezTo>
                  <a:cubicBezTo>
                    <a:pt x="1343" y="1549"/>
                    <a:pt x="1431" y="1255"/>
                    <a:pt x="1454" y="1219"/>
                  </a:cubicBezTo>
                  <a:cubicBezTo>
                    <a:pt x="1478" y="1182"/>
                    <a:pt x="1506" y="1136"/>
                    <a:pt x="1565" y="1134"/>
                  </a:cubicBezTo>
                  <a:cubicBezTo>
                    <a:pt x="1565" y="1223"/>
                    <a:pt x="1557" y="1194"/>
                    <a:pt x="1537" y="1242"/>
                  </a:cubicBezTo>
                  <a:lnTo>
                    <a:pt x="1514" y="1329"/>
                  </a:lnTo>
                  <a:cubicBezTo>
                    <a:pt x="1506" y="1444"/>
                    <a:pt x="1480" y="1483"/>
                    <a:pt x="1480" y="1524"/>
                  </a:cubicBezTo>
                  <a:close/>
                  <a:moveTo>
                    <a:pt x="1768" y="1541"/>
                  </a:moveTo>
                  <a:cubicBezTo>
                    <a:pt x="1760" y="1510"/>
                    <a:pt x="1767" y="1518"/>
                    <a:pt x="1734" y="1515"/>
                  </a:cubicBezTo>
                  <a:cubicBezTo>
                    <a:pt x="1736" y="1450"/>
                    <a:pt x="1756" y="1449"/>
                    <a:pt x="1779" y="1408"/>
                  </a:cubicBezTo>
                  <a:cubicBezTo>
                    <a:pt x="1800" y="1371"/>
                    <a:pt x="1800" y="1336"/>
                    <a:pt x="1824" y="1300"/>
                  </a:cubicBezTo>
                  <a:cubicBezTo>
                    <a:pt x="1910" y="1168"/>
                    <a:pt x="1857" y="1222"/>
                    <a:pt x="1920" y="1092"/>
                  </a:cubicBezTo>
                  <a:cubicBezTo>
                    <a:pt x="1959" y="1013"/>
                    <a:pt x="1998" y="965"/>
                    <a:pt x="2079" y="946"/>
                  </a:cubicBezTo>
                  <a:cubicBezTo>
                    <a:pt x="2213" y="915"/>
                    <a:pt x="2535" y="852"/>
                    <a:pt x="2582" y="1031"/>
                  </a:cubicBezTo>
                  <a:cubicBezTo>
                    <a:pt x="2615" y="1155"/>
                    <a:pt x="2436" y="1229"/>
                    <a:pt x="2340" y="1258"/>
                  </a:cubicBezTo>
                  <a:cubicBezTo>
                    <a:pt x="2296" y="1271"/>
                    <a:pt x="2250" y="1314"/>
                    <a:pt x="2203" y="1333"/>
                  </a:cubicBezTo>
                  <a:cubicBezTo>
                    <a:pt x="2136" y="1360"/>
                    <a:pt x="2187" y="1351"/>
                    <a:pt x="2055" y="1396"/>
                  </a:cubicBezTo>
                  <a:cubicBezTo>
                    <a:pt x="1823" y="1474"/>
                    <a:pt x="1945" y="1422"/>
                    <a:pt x="1768" y="1541"/>
                  </a:cubicBezTo>
                  <a:close/>
                  <a:moveTo>
                    <a:pt x="1497" y="643"/>
                  </a:moveTo>
                  <a:cubicBezTo>
                    <a:pt x="1581" y="643"/>
                    <a:pt x="1701" y="635"/>
                    <a:pt x="1654" y="800"/>
                  </a:cubicBezTo>
                  <a:cubicBezTo>
                    <a:pt x="1625" y="904"/>
                    <a:pt x="1529" y="865"/>
                    <a:pt x="1494" y="722"/>
                  </a:cubicBezTo>
                  <a:cubicBezTo>
                    <a:pt x="1486" y="686"/>
                    <a:pt x="1496" y="684"/>
                    <a:pt x="1497" y="643"/>
                  </a:cubicBezTo>
                  <a:close/>
                  <a:moveTo>
                    <a:pt x="1336" y="279"/>
                  </a:moveTo>
                  <a:cubicBezTo>
                    <a:pt x="1171" y="279"/>
                    <a:pt x="1108" y="288"/>
                    <a:pt x="955" y="296"/>
                  </a:cubicBezTo>
                  <a:cubicBezTo>
                    <a:pt x="904" y="299"/>
                    <a:pt x="875" y="313"/>
                    <a:pt x="844" y="337"/>
                  </a:cubicBezTo>
                  <a:cubicBezTo>
                    <a:pt x="821" y="355"/>
                    <a:pt x="779" y="391"/>
                    <a:pt x="752" y="398"/>
                  </a:cubicBezTo>
                  <a:lnTo>
                    <a:pt x="752" y="499"/>
                  </a:lnTo>
                  <a:lnTo>
                    <a:pt x="870" y="508"/>
                  </a:lnTo>
                  <a:cubicBezTo>
                    <a:pt x="933" y="511"/>
                    <a:pt x="1023" y="527"/>
                    <a:pt x="1074" y="559"/>
                  </a:cubicBezTo>
                  <a:cubicBezTo>
                    <a:pt x="1093" y="571"/>
                    <a:pt x="1124" y="606"/>
                    <a:pt x="1124" y="635"/>
                  </a:cubicBezTo>
                  <a:cubicBezTo>
                    <a:pt x="1124" y="663"/>
                    <a:pt x="1073" y="719"/>
                    <a:pt x="1074" y="855"/>
                  </a:cubicBezTo>
                  <a:cubicBezTo>
                    <a:pt x="1074" y="992"/>
                    <a:pt x="1087" y="994"/>
                    <a:pt x="992" y="1044"/>
                  </a:cubicBezTo>
                  <a:cubicBezTo>
                    <a:pt x="916" y="1084"/>
                    <a:pt x="685" y="1219"/>
                    <a:pt x="625" y="1219"/>
                  </a:cubicBezTo>
                  <a:cubicBezTo>
                    <a:pt x="550" y="1219"/>
                    <a:pt x="606" y="1220"/>
                    <a:pt x="526" y="1141"/>
                  </a:cubicBezTo>
                  <a:cubicBezTo>
                    <a:pt x="497" y="1113"/>
                    <a:pt x="468" y="1090"/>
                    <a:pt x="447" y="1058"/>
                  </a:cubicBezTo>
                  <a:cubicBezTo>
                    <a:pt x="497" y="954"/>
                    <a:pt x="540" y="981"/>
                    <a:pt x="540" y="906"/>
                  </a:cubicBezTo>
                  <a:cubicBezTo>
                    <a:pt x="540" y="863"/>
                    <a:pt x="533" y="868"/>
                    <a:pt x="532" y="830"/>
                  </a:cubicBezTo>
                  <a:cubicBezTo>
                    <a:pt x="337" y="830"/>
                    <a:pt x="355" y="820"/>
                    <a:pt x="184" y="956"/>
                  </a:cubicBezTo>
                  <a:lnTo>
                    <a:pt x="107" y="1057"/>
                  </a:lnTo>
                  <a:cubicBezTo>
                    <a:pt x="0" y="1252"/>
                    <a:pt x="145" y="1411"/>
                    <a:pt x="268" y="1576"/>
                  </a:cubicBezTo>
                  <a:cubicBezTo>
                    <a:pt x="303" y="1623"/>
                    <a:pt x="418" y="1759"/>
                    <a:pt x="455" y="1786"/>
                  </a:cubicBezTo>
                  <a:cubicBezTo>
                    <a:pt x="495" y="1816"/>
                    <a:pt x="529" y="1843"/>
                    <a:pt x="571" y="1875"/>
                  </a:cubicBezTo>
                  <a:lnTo>
                    <a:pt x="665" y="1941"/>
                  </a:lnTo>
                  <a:cubicBezTo>
                    <a:pt x="709" y="1971"/>
                    <a:pt x="734" y="1969"/>
                    <a:pt x="764" y="1978"/>
                  </a:cubicBezTo>
                  <a:cubicBezTo>
                    <a:pt x="843" y="2001"/>
                    <a:pt x="879" y="2008"/>
                    <a:pt x="988" y="1988"/>
                  </a:cubicBezTo>
                  <a:cubicBezTo>
                    <a:pt x="1024" y="1981"/>
                    <a:pt x="997" y="1977"/>
                    <a:pt x="1040" y="1973"/>
                  </a:cubicBezTo>
                  <a:cubicBezTo>
                    <a:pt x="1087" y="1968"/>
                    <a:pt x="1074" y="1982"/>
                    <a:pt x="1124" y="1963"/>
                  </a:cubicBezTo>
                  <a:cubicBezTo>
                    <a:pt x="1126" y="1962"/>
                    <a:pt x="1124" y="1962"/>
                    <a:pt x="1142" y="1956"/>
                  </a:cubicBezTo>
                  <a:cubicBezTo>
                    <a:pt x="1143" y="1956"/>
                    <a:pt x="1162" y="1951"/>
                    <a:pt x="1162" y="1951"/>
                  </a:cubicBezTo>
                  <a:lnTo>
                    <a:pt x="1263" y="1925"/>
                  </a:lnTo>
                  <a:cubicBezTo>
                    <a:pt x="1339" y="1903"/>
                    <a:pt x="1309" y="1915"/>
                    <a:pt x="1404" y="1914"/>
                  </a:cubicBezTo>
                  <a:cubicBezTo>
                    <a:pt x="1448" y="1913"/>
                    <a:pt x="1451" y="1907"/>
                    <a:pt x="1489" y="1905"/>
                  </a:cubicBezTo>
                  <a:cubicBezTo>
                    <a:pt x="1549" y="1902"/>
                    <a:pt x="1613" y="1911"/>
                    <a:pt x="1672" y="1902"/>
                  </a:cubicBezTo>
                  <a:cubicBezTo>
                    <a:pt x="1839" y="1874"/>
                    <a:pt x="1760" y="1874"/>
                    <a:pt x="1921" y="1887"/>
                  </a:cubicBezTo>
                  <a:cubicBezTo>
                    <a:pt x="1951" y="1890"/>
                    <a:pt x="1984" y="1886"/>
                    <a:pt x="2014" y="1888"/>
                  </a:cubicBezTo>
                  <a:cubicBezTo>
                    <a:pt x="2181" y="1897"/>
                    <a:pt x="2334" y="1970"/>
                    <a:pt x="2267" y="1685"/>
                  </a:cubicBezTo>
                  <a:cubicBezTo>
                    <a:pt x="2134" y="1685"/>
                    <a:pt x="2220" y="1648"/>
                    <a:pt x="1987" y="1668"/>
                  </a:cubicBezTo>
                  <a:cubicBezTo>
                    <a:pt x="1935" y="1672"/>
                    <a:pt x="1932" y="1663"/>
                    <a:pt x="1912" y="1634"/>
                  </a:cubicBezTo>
                  <a:cubicBezTo>
                    <a:pt x="1948" y="1617"/>
                    <a:pt x="1934" y="1639"/>
                    <a:pt x="1986" y="1607"/>
                  </a:cubicBezTo>
                  <a:cubicBezTo>
                    <a:pt x="1992" y="1603"/>
                    <a:pt x="2001" y="1598"/>
                    <a:pt x="2008" y="1594"/>
                  </a:cubicBezTo>
                  <a:cubicBezTo>
                    <a:pt x="2048" y="1573"/>
                    <a:pt x="2216" y="1527"/>
                    <a:pt x="2307" y="1488"/>
                  </a:cubicBezTo>
                  <a:cubicBezTo>
                    <a:pt x="2384" y="1455"/>
                    <a:pt x="2600" y="1349"/>
                    <a:pt x="2659" y="1289"/>
                  </a:cubicBezTo>
                  <a:cubicBezTo>
                    <a:pt x="2716" y="1230"/>
                    <a:pt x="2875" y="1156"/>
                    <a:pt x="2774" y="1000"/>
                  </a:cubicBezTo>
                  <a:cubicBezTo>
                    <a:pt x="2730" y="932"/>
                    <a:pt x="2781" y="926"/>
                    <a:pt x="2667" y="895"/>
                  </a:cubicBezTo>
                  <a:cubicBezTo>
                    <a:pt x="2627" y="884"/>
                    <a:pt x="2620" y="864"/>
                    <a:pt x="2594" y="833"/>
                  </a:cubicBezTo>
                  <a:cubicBezTo>
                    <a:pt x="2566" y="798"/>
                    <a:pt x="2540" y="805"/>
                    <a:pt x="2512" y="780"/>
                  </a:cubicBezTo>
                  <a:cubicBezTo>
                    <a:pt x="2467" y="742"/>
                    <a:pt x="2503" y="728"/>
                    <a:pt x="2394" y="728"/>
                  </a:cubicBezTo>
                  <a:cubicBezTo>
                    <a:pt x="2319" y="728"/>
                    <a:pt x="2223" y="729"/>
                    <a:pt x="2153" y="740"/>
                  </a:cubicBezTo>
                  <a:cubicBezTo>
                    <a:pt x="2117" y="745"/>
                    <a:pt x="2066" y="751"/>
                    <a:pt x="2038" y="737"/>
                  </a:cubicBezTo>
                  <a:cubicBezTo>
                    <a:pt x="2015" y="725"/>
                    <a:pt x="1988" y="682"/>
                    <a:pt x="1988" y="635"/>
                  </a:cubicBezTo>
                  <a:cubicBezTo>
                    <a:pt x="1988" y="602"/>
                    <a:pt x="2089" y="571"/>
                    <a:pt x="2116" y="560"/>
                  </a:cubicBezTo>
                  <a:cubicBezTo>
                    <a:pt x="2173" y="537"/>
                    <a:pt x="2210" y="519"/>
                    <a:pt x="2259" y="491"/>
                  </a:cubicBezTo>
                  <a:cubicBezTo>
                    <a:pt x="2310" y="460"/>
                    <a:pt x="2356" y="413"/>
                    <a:pt x="2380" y="358"/>
                  </a:cubicBezTo>
                  <a:lnTo>
                    <a:pt x="2394" y="321"/>
                  </a:lnTo>
                  <a:cubicBezTo>
                    <a:pt x="2428" y="246"/>
                    <a:pt x="2439" y="184"/>
                    <a:pt x="2359" y="103"/>
                  </a:cubicBezTo>
                  <a:cubicBezTo>
                    <a:pt x="2257" y="0"/>
                    <a:pt x="2097" y="47"/>
                    <a:pt x="1968" y="90"/>
                  </a:cubicBezTo>
                  <a:cubicBezTo>
                    <a:pt x="1881" y="119"/>
                    <a:pt x="1887" y="128"/>
                    <a:pt x="1756" y="166"/>
                  </a:cubicBezTo>
                  <a:cubicBezTo>
                    <a:pt x="1626" y="205"/>
                    <a:pt x="1575" y="246"/>
                    <a:pt x="1452" y="294"/>
                  </a:cubicBezTo>
                  <a:cubicBezTo>
                    <a:pt x="1422" y="306"/>
                    <a:pt x="1436" y="301"/>
                    <a:pt x="1403" y="290"/>
                  </a:cubicBezTo>
                  <a:cubicBezTo>
                    <a:pt x="1377" y="282"/>
                    <a:pt x="1367" y="279"/>
                    <a:pt x="1336" y="2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4" name="Freeform 33"/>
            <p:cNvSpPr>
              <a:spLocks noEditPoints="1"/>
            </p:cNvSpPr>
            <p:nvPr/>
          </p:nvSpPr>
          <p:spPr bwMode="auto">
            <a:xfrm>
              <a:off x="6270909" y="5256259"/>
              <a:ext cx="650035" cy="791264"/>
            </a:xfrm>
            <a:custGeom>
              <a:avLst/>
              <a:gdLst>
                <a:gd name="T0" fmla="*/ 943 w 2302"/>
                <a:gd name="T1" fmla="*/ 2093 h 2775"/>
                <a:gd name="T2" fmla="*/ 935 w 2302"/>
                <a:gd name="T3" fmla="*/ 1957 h 2775"/>
                <a:gd name="T4" fmla="*/ 1214 w 2302"/>
                <a:gd name="T5" fmla="*/ 1898 h 2775"/>
                <a:gd name="T6" fmla="*/ 1250 w 2302"/>
                <a:gd name="T7" fmla="*/ 1993 h 2775"/>
                <a:gd name="T8" fmla="*/ 923 w 2302"/>
                <a:gd name="T9" fmla="*/ 1327 h 2775"/>
                <a:gd name="T10" fmla="*/ 1019 w 2302"/>
                <a:gd name="T11" fmla="*/ 1246 h 2775"/>
                <a:gd name="T12" fmla="*/ 1517 w 2302"/>
                <a:gd name="T13" fmla="*/ 1067 h 2775"/>
                <a:gd name="T14" fmla="*/ 2022 w 2302"/>
                <a:gd name="T15" fmla="*/ 1529 h 2775"/>
                <a:gd name="T16" fmla="*/ 1975 w 2302"/>
                <a:gd name="T17" fmla="*/ 1651 h 2775"/>
                <a:gd name="T18" fmla="*/ 1638 w 2302"/>
                <a:gd name="T19" fmla="*/ 2178 h 2775"/>
                <a:gd name="T20" fmla="*/ 1392 w 2302"/>
                <a:gd name="T21" fmla="*/ 1830 h 2775"/>
                <a:gd name="T22" fmla="*/ 1392 w 2302"/>
                <a:gd name="T23" fmla="*/ 1551 h 2775"/>
                <a:gd name="T24" fmla="*/ 1534 w 2302"/>
                <a:gd name="T25" fmla="*/ 1282 h 2775"/>
                <a:gd name="T26" fmla="*/ 1211 w 2302"/>
                <a:gd name="T27" fmla="*/ 1293 h 2775"/>
                <a:gd name="T28" fmla="*/ 893 w 2302"/>
                <a:gd name="T29" fmla="*/ 1466 h 2775"/>
                <a:gd name="T30" fmla="*/ 1488 w 2302"/>
                <a:gd name="T31" fmla="*/ 301 h 2775"/>
                <a:gd name="T32" fmla="*/ 1307 w 2302"/>
                <a:gd name="T33" fmla="*/ 391 h 2775"/>
                <a:gd name="T34" fmla="*/ 1198 w 2302"/>
                <a:gd name="T35" fmla="*/ 53 h 2775"/>
                <a:gd name="T36" fmla="*/ 1169 w 2302"/>
                <a:gd name="T37" fmla="*/ 75 h 2775"/>
                <a:gd name="T38" fmla="*/ 989 w 2302"/>
                <a:gd name="T39" fmla="*/ 420 h 2775"/>
                <a:gd name="T40" fmla="*/ 571 w 2302"/>
                <a:gd name="T41" fmla="*/ 603 h 2775"/>
                <a:gd name="T42" fmla="*/ 696 w 2302"/>
                <a:gd name="T43" fmla="*/ 800 h 2775"/>
                <a:gd name="T44" fmla="*/ 901 w 2302"/>
                <a:gd name="T45" fmla="*/ 1043 h 2775"/>
                <a:gd name="T46" fmla="*/ 359 w 2302"/>
                <a:gd name="T47" fmla="*/ 1111 h 2775"/>
                <a:gd name="T48" fmla="*/ 80 w 2302"/>
                <a:gd name="T49" fmla="*/ 1381 h 2775"/>
                <a:gd name="T50" fmla="*/ 26 w 2302"/>
                <a:gd name="T51" fmla="*/ 1834 h 2775"/>
                <a:gd name="T52" fmla="*/ 317 w 2302"/>
                <a:gd name="T53" fmla="*/ 2203 h 2775"/>
                <a:gd name="T54" fmla="*/ 545 w 2302"/>
                <a:gd name="T55" fmla="*/ 1839 h 2775"/>
                <a:gd name="T56" fmla="*/ 684 w 2302"/>
                <a:gd name="T57" fmla="*/ 1452 h 2775"/>
                <a:gd name="T58" fmla="*/ 740 w 2302"/>
                <a:gd name="T59" fmla="*/ 1754 h 2775"/>
                <a:gd name="T60" fmla="*/ 930 w 2302"/>
                <a:gd name="T61" fmla="*/ 1656 h 2775"/>
                <a:gd name="T62" fmla="*/ 1265 w 2302"/>
                <a:gd name="T63" fmla="*/ 1458 h 2775"/>
                <a:gd name="T64" fmla="*/ 1049 w 2302"/>
                <a:gd name="T65" fmla="*/ 1665 h 2775"/>
                <a:gd name="T66" fmla="*/ 918 w 2302"/>
                <a:gd name="T67" fmla="*/ 1746 h 2775"/>
                <a:gd name="T68" fmla="*/ 579 w 2302"/>
                <a:gd name="T69" fmla="*/ 1898 h 2775"/>
                <a:gd name="T70" fmla="*/ 664 w 2302"/>
                <a:gd name="T71" fmla="*/ 2237 h 2775"/>
                <a:gd name="T72" fmla="*/ 848 w 2302"/>
                <a:gd name="T73" fmla="*/ 2374 h 2775"/>
                <a:gd name="T74" fmla="*/ 893 w 2302"/>
                <a:gd name="T75" fmla="*/ 2677 h 2775"/>
                <a:gd name="T76" fmla="*/ 1183 w 2302"/>
                <a:gd name="T77" fmla="*/ 2604 h 2775"/>
                <a:gd name="T78" fmla="*/ 1612 w 2302"/>
                <a:gd name="T79" fmla="*/ 2482 h 2775"/>
                <a:gd name="T80" fmla="*/ 2056 w 2302"/>
                <a:gd name="T81" fmla="*/ 1894 h 2775"/>
                <a:gd name="T82" fmla="*/ 2175 w 2302"/>
                <a:gd name="T83" fmla="*/ 1529 h 2775"/>
                <a:gd name="T84" fmla="*/ 2227 w 2302"/>
                <a:gd name="T85" fmla="*/ 1277 h 2775"/>
                <a:gd name="T86" fmla="*/ 2024 w 2302"/>
                <a:gd name="T87" fmla="*/ 945 h 2775"/>
                <a:gd name="T88" fmla="*/ 1731 w 2302"/>
                <a:gd name="T89" fmla="*/ 899 h 2775"/>
                <a:gd name="T90" fmla="*/ 1282 w 2302"/>
                <a:gd name="T91" fmla="*/ 933 h 2775"/>
                <a:gd name="T92" fmla="*/ 1553 w 2302"/>
                <a:gd name="T93" fmla="*/ 636 h 2775"/>
                <a:gd name="T94" fmla="*/ 1683 w 2302"/>
                <a:gd name="T95" fmla="*/ 563 h 2775"/>
                <a:gd name="T96" fmla="*/ 1633 w 2302"/>
                <a:gd name="T97" fmla="*/ 40 h 2775"/>
                <a:gd name="T98" fmla="*/ 1502 w 2302"/>
                <a:gd name="T99" fmla="*/ 78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02" h="2775">
                  <a:moveTo>
                    <a:pt x="935" y="1957"/>
                  </a:moveTo>
                  <a:cubicBezTo>
                    <a:pt x="1034" y="2024"/>
                    <a:pt x="961" y="2093"/>
                    <a:pt x="943" y="2093"/>
                  </a:cubicBezTo>
                  <a:cubicBezTo>
                    <a:pt x="884" y="2093"/>
                    <a:pt x="897" y="2096"/>
                    <a:pt x="876" y="2067"/>
                  </a:cubicBezTo>
                  <a:cubicBezTo>
                    <a:pt x="838" y="2013"/>
                    <a:pt x="877" y="1971"/>
                    <a:pt x="935" y="1957"/>
                  </a:cubicBezTo>
                  <a:close/>
                  <a:moveTo>
                    <a:pt x="1250" y="1993"/>
                  </a:moveTo>
                  <a:cubicBezTo>
                    <a:pt x="1158" y="1970"/>
                    <a:pt x="1189" y="1946"/>
                    <a:pt x="1214" y="1898"/>
                  </a:cubicBezTo>
                  <a:cubicBezTo>
                    <a:pt x="1252" y="1907"/>
                    <a:pt x="1272" y="1930"/>
                    <a:pt x="1290" y="1957"/>
                  </a:cubicBezTo>
                  <a:lnTo>
                    <a:pt x="1250" y="1993"/>
                  </a:lnTo>
                  <a:close/>
                  <a:moveTo>
                    <a:pt x="893" y="1466"/>
                  </a:moveTo>
                  <a:lnTo>
                    <a:pt x="923" y="1327"/>
                  </a:lnTo>
                  <a:cubicBezTo>
                    <a:pt x="931" y="1299"/>
                    <a:pt x="934" y="1330"/>
                    <a:pt x="935" y="1280"/>
                  </a:cubicBezTo>
                  <a:cubicBezTo>
                    <a:pt x="998" y="1280"/>
                    <a:pt x="970" y="1269"/>
                    <a:pt x="1019" y="1246"/>
                  </a:cubicBezTo>
                  <a:cubicBezTo>
                    <a:pt x="1040" y="1236"/>
                    <a:pt x="1067" y="1229"/>
                    <a:pt x="1088" y="1222"/>
                  </a:cubicBezTo>
                  <a:cubicBezTo>
                    <a:pt x="1209" y="1179"/>
                    <a:pt x="1402" y="1081"/>
                    <a:pt x="1517" y="1067"/>
                  </a:cubicBezTo>
                  <a:cubicBezTo>
                    <a:pt x="1653" y="1050"/>
                    <a:pt x="1887" y="1045"/>
                    <a:pt x="2002" y="1127"/>
                  </a:cubicBezTo>
                  <a:cubicBezTo>
                    <a:pt x="2130" y="1220"/>
                    <a:pt x="2068" y="1347"/>
                    <a:pt x="2022" y="1529"/>
                  </a:cubicBezTo>
                  <a:cubicBezTo>
                    <a:pt x="2015" y="1556"/>
                    <a:pt x="2011" y="1575"/>
                    <a:pt x="2003" y="1595"/>
                  </a:cubicBezTo>
                  <a:cubicBezTo>
                    <a:pt x="1991" y="1626"/>
                    <a:pt x="1985" y="1625"/>
                    <a:pt x="1975" y="1651"/>
                  </a:cubicBezTo>
                  <a:cubicBezTo>
                    <a:pt x="1964" y="1681"/>
                    <a:pt x="1962" y="1716"/>
                    <a:pt x="1934" y="1788"/>
                  </a:cubicBezTo>
                  <a:cubicBezTo>
                    <a:pt x="1898" y="1880"/>
                    <a:pt x="1725" y="2178"/>
                    <a:pt x="1638" y="2178"/>
                  </a:cubicBezTo>
                  <a:cubicBezTo>
                    <a:pt x="1506" y="2178"/>
                    <a:pt x="1485" y="2185"/>
                    <a:pt x="1417" y="2084"/>
                  </a:cubicBezTo>
                  <a:cubicBezTo>
                    <a:pt x="1527" y="2011"/>
                    <a:pt x="1551" y="1867"/>
                    <a:pt x="1392" y="1830"/>
                  </a:cubicBezTo>
                  <a:cubicBezTo>
                    <a:pt x="1414" y="1735"/>
                    <a:pt x="1468" y="1850"/>
                    <a:pt x="1468" y="1678"/>
                  </a:cubicBezTo>
                  <a:cubicBezTo>
                    <a:pt x="1468" y="1651"/>
                    <a:pt x="1408" y="1618"/>
                    <a:pt x="1392" y="1551"/>
                  </a:cubicBezTo>
                  <a:cubicBezTo>
                    <a:pt x="1465" y="1502"/>
                    <a:pt x="1467" y="1491"/>
                    <a:pt x="1556" y="1444"/>
                  </a:cubicBezTo>
                  <a:cubicBezTo>
                    <a:pt x="1666" y="1385"/>
                    <a:pt x="1571" y="1315"/>
                    <a:pt x="1534" y="1282"/>
                  </a:cubicBezTo>
                  <a:cubicBezTo>
                    <a:pt x="1448" y="1206"/>
                    <a:pt x="1434" y="1221"/>
                    <a:pt x="1299" y="1221"/>
                  </a:cubicBezTo>
                  <a:cubicBezTo>
                    <a:pt x="1270" y="1221"/>
                    <a:pt x="1236" y="1276"/>
                    <a:pt x="1211" y="1293"/>
                  </a:cubicBezTo>
                  <a:cubicBezTo>
                    <a:pt x="1158" y="1330"/>
                    <a:pt x="1104" y="1349"/>
                    <a:pt x="1011" y="1416"/>
                  </a:cubicBezTo>
                  <a:cubicBezTo>
                    <a:pt x="978" y="1439"/>
                    <a:pt x="944" y="1462"/>
                    <a:pt x="893" y="1466"/>
                  </a:cubicBezTo>
                  <a:close/>
                  <a:moveTo>
                    <a:pt x="1502" y="78"/>
                  </a:moveTo>
                  <a:cubicBezTo>
                    <a:pt x="1502" y="179"/>
                    <a:pt x="1543" y="206"/>
                    <a:pt x="1488" y="301"/>
                  </a:cubicBezTo>
                  <a:cubicBezTo>
                    <a:pt x="1474" y="325"/>
                    <a:pt x="1462" y="338"/>
                    <a:pt x="1439" y="354"/>
                  </a:cubicBezTo>
                  <a:cubicBezTo>
                    <a:pt x="1395" y="384"/>
                    <a:pt x="1363" y="418"/>
                    <a:pt x="1307" y="391"/>
                  </a:cubicBezTo>
                  <a:cubicBezTo>
                    <a:pt x="1327" y="306"/>
                    <a:pt x="1350" y="200"/>
                    <a:pt x="1350" y="112"/>
                  </a:cubicBezTo>
                  <a:cubicBezTo>
                    <a:pt x="1350" y="14"/>
                    <a:pt x="1261" y="17"/>
                    <a:pt x="1198" y="53"/>
                  </a:cubicBezTo>
                  <a:lnTo>
                    <a:pt x="1187" y="59"/>
                  </a:lnTo>
                  <a:cubicBezTo>
                    <a:pt x="1173" y="69"/>
                    <a:pt x="1180" y="62"/>
                    <a:pt x="1169" y="75"/>
                  </a:cubicBezTo>
                  <a:cubicBezTo>
                    <a:pt x="1162" y="85"/>
                    <a:pt x="1164" y="85"/>
                    <a:pt x="1157" y="97"/>
                  </a:cubicBezTo>
                  <a:lnTo>
                    <a:pt x="989" y="420"/>
                  </a:lnTo>
                  <a:cubicBezTo>
                    <a:pt x="932" y="571"/>
                    <a:pt x="876" y="450"/>
                    <a:pt x="698" y="450"/>
                  </a:cubicBezTo>
                  <a:cubicBezTo>
                    <a:pt x="577" y="450"/>
                    <a:pt x="571" y="457"/>
                    <a:pt x="571" y="603"/>
                  </a:cubicBezTo>
                  <a:cubicBezTo>
                    <a:pt x="571" y="613"/>
                    <a:pt x="618" y="689"/>
                    <a:pt x="627" y="707"/>
                  </a:cubicBezTo>
                  <a:cubicBezTo>
                    <a:pt x="647" y="743"/>
                    <a:pt x="668" y="772"/>
                    <a:pt x="696" y="800"/>
                  </a:cubicBezTo>
                  <a:cubicBezTo>
                    <a:pt x="749" y="853"/>
                    <a:pt x="825" y="898"/>
                    <a:pt x="901" y="916"/>
                  </a:cubicBezTo>
                  <a:lnTo>
                    <a:pt x="901" y="1043"/>
                  </a:lnTo>
                  <a:cubicBezTo>
                    <a:pt x="825" y="1083"/>
                    <a:pt x="633" y="1238"/>
                    <a:pt x="571" y="1238"/>
                  </a:cubicBezTo>
                  <a:cubicBezTo>
                    <a:pt x="497" y="1238"/>
                    <a:pt x="453" y="1111"/>
                    <a:pt x="359" y="1111"/>
                  </a:cubicBezTo>
                  <a:cubicBezTo>
                    <a:pt x="257" y="1111"/>
                    <a:pt x="166" y="1245"/>
                    <a:pt x="115" y="1307"/>
                  </a:cubicBezTo>
                  <a:cubicBezTo>
                    <a:pt x="90" y="1338"/>
                    <a:pt x="95" y="1346"/>
                    <a:pt x="80" y="1381"/>
                  </a:cubicBezTo>
                  <a:cubicBezTo>
                    <a:pt x="35" y="1484"/>
                    <a:pt x="49" y="1554"/>
                    <a:pt x="25" y="1658"/>
                  </a:cubicBezTo>
                  <a:cubicBezTo>
                    <a:pt x="3" y="1755"/>
                    <a:pt x="0" y="1733"/>
                    <a:pt x="26" y="1834"/>
                  </a:cubicBezTo>
                  <a:cubicBezTo>
                    <a:pt x="49" y="1925"/>
                    <a:pt x="47" y="1918"/>
                    <a:pt x="89" y="1991"/>
                  </a:cubicBezTo>
                  <a:cubicBezTo>
                    <a:pt x="124" y="2053"/>
                    <a:pt x="229" y="2203"/>
                    <a:pt x="317" y="2203"/>
                  </a:cubicBezTo>
                  <a:cubicBezTo>
                    <a:pt x="436" y="2203"/>
                    <a:pt x="477" y="2208"/>
                    <a:pt x="507" y="2088"/>
                  </a:cubicBezTo>
                  <a:cubicBezTo>
                    <a:pt x="526" y="2011"/>
                    <a:pt x="545" y="1926"/>
                    <a:pt x="545" y="1839"/>
                  </a:cubicBezTo>
                  <a:cubicBezTo>
                    <a:pt x="545" y="1720"/>
                    <a:pt x="477" y="1710"/>
                    <a:pt x="551" y="1599"/>
                  </a:cubicBezTo>
                  <a:lnTo>
                    <a:pt x="684" y="1452"/>
                  </a:lnTo>
                  <a:cubicBezTo>
                    <a:pt x="784" y="1375"/>
                    <a:pt x="689" y="1568"/>
                    <a:pt x="689" y="1653"/>
                  </a:cubicBezTo>
                  <a:cubicBezTo>
                    <a:pt x="689" y="1702"/>
                    <a:pt x="727" y="1706"/>
                    <a:pt x="740" y="1754"/>
                  </a:cubicBezTo>
                  <a:lnTo>
                    <a:pt x="850" y="1754"/>
                  </a:lnTo>
                  <a:cubicBezTo>
                    <a:pt x="880" y="1709"/>
                    <a:pt x="883" y="1692"/>
                    <a:pt x="930" y="1656"/>
                  </a:cubicBezTo>
                  <a:cubicBezTo>
                    <a:pt x="1000" y="1602"/>
                    <a:pt x="1081" y="1572"/>
                    <a:pt x="1150" y="1521"/>
                  </a:cubicBezTo>
                  <a:cubicBezTo>
                    <a:pt x="1181" y="1498"/>
                    <a:pt x="1226" y="1467"/>
                    <a:pt x="1265" y="1458"/>
                  </a:cubicBezTo>
                  <a:cubicBezTo>
                    <a:pt x="1214" y="1554"/>
                    <a:pt x="1214" y="1572"/>
                    <a:pt x="1122" y="1628"/>
                  </a:cubicBezTo>
                  <a:lnTo>
                    <a:pt x="1049" y="1665"/>
                  </a:lnTo>
                  <a:cubicBezTo>
                    <a:pt x="1027" y="1678"/>
                    <a:pt x="1014" y="1691"/>
                    <a:pt x="988" y="1706"/>
                  </a:cubicBezTo>
                  <a:cubicBezTo>
                    <a:pt x="962" y="1722"/>
                    <a:pt x="943" y="1732"/>
                    <a:pt x="918" y="1746"/>
                  </a:cubicBezTo>
                  <a:cubicBezTo>
                    <a:pt x="744" y="1848"/>
                    <a:pt x="769" y="1780"/>
                    <a:pt x="658" y="1798"/>
                  </a:cubicBezTo>
                  <a:cubicBezTo>
                    <a:pt x="583" y="1810"/>
                    <a:pt x="579" y="1836"/>
                    <a:pt x="579" y="1898"/>
                  </a:cubicBezTo>
                  <a:cubicBezTo>
                    <a:pt x="579" y="1928"/>
                    <a:pt x="671" y="1995"/>
                    <a:pt x="692" y="2023"/>
                  </a:cubicBezTo>
                  <a:cubicBezTo>
                    <a:pt x="718" y="2059"/>
                    <a:pt x="664" y="2123"/>
                    <a:pt x="664" y="2237"/>
                  </a:cubicBezTo>
                  <a:cubicBezTo>
                    <a:pt x="664" y="2262"/>
                    <a:pt x="739" y="2337"/>
                    <a:pt x="762" y="2350"/>
                  </a:cubicBezTo>
                  <a:cubicBezTo>
                    <a:pt x="795" y="2368"/>
                    <a:pt x="812" y="2364"/>
                    <a:pt x="848" y="2374"/>
                  </a:cubicBezTo>
                  <a:cubicBezTo>
                    <a:pt x="895" y="2387"/>
                    <a:pt x="877" y="2404"/>
                    <a:pt x="918" y="2415"/>
                  </a:cubicBezTo>
                  <a:cubicBezTo>
                    <a:pt x="918" y="2482"/>
                    <a:pt x="893" y="2510"/>
                    <a:pt x="893" y="2677"/>
                  </a:cubicBezTo>
                  <a:cubicBezTo>
                    <a:pt x="893" y="2707"/>
                    <a:pt x="963" y="2775"/>
                    <a:pt x="1103" y="2684"/>
                  </a:cubicBezTo>
                  <a:cubicBezTo>
                    <a:pt x="1126" y="2669"/>
                    <a:pt x="1171" y="2629"/>
                    <a:pt x="1183" y="2604"/>
                  </a:cubicBezTo>
                  <a:cubicBezTo>
                    <a:pt x="1212" y="2540"/>
                    <a:pt x="1174" y="2425"/>
                    <a:pt x="1207" y="2339"/>
                  </a:cubicBezTo>
                  <a:cubicBezTo>
                    <a:pt x="1276" y="2153"/>
                    <a:pt x="1454" y="2482"/>
                    <a:pt x="1612" y="2482"/>
                  </a:cubicBezTo>
                  <a:cubicBezTo>
                    <a:pt x="1720" y="2482"/>
                    <a:pt x="1833" y="2340"/>
                    <a:pt x="1877" y="2265"/>
                  </a:cubicBezTo>
                  <a:cubicBezTo>
                    <a:pt x="1929" y="2179"/>
                    <a:pt x="2023" y="1992"/>
                    <a:pt x="2056" y="1894"/>
                  </a:cubicBezTo>
                  <a:cubicBezTo>
                    <a:pt x="2086" y="1807"/>
                    <a:pt x="2115" y="1781"/>
                    <a:pt x="2149" y="1630"/>
                  </a:cubicBezTo>
                  <a:lnTo>
                    <a:pt x="2175" y="1529"/>
                  </a:lnTo>
                  <a:cubicBezTo>
                    <a:pt x="2179" y="1510"/>
                    <a:pt x="2184" y="1501"/>
                    <a:pt x="2189" y="1484"/>
                  </a:cubicBezTo>
                  <a:cubicBezTo>
                    <a:pt x="2208" y="1426"/>
                    <a:pt x="2202" y="1341"/>
                    <a:pt x="2227" y="1277"/>
                  </a:cubicBezTo>
                  <a:cubicBezTo>
                    <a:pt x="2260" y="1189"/>
                    <a:pt x="2302" y="1157"/>
                    <a:pt x="2199" y="1058"/>
                  </a:cubicBezTo>
                  <a:cubicBezTo>
                    <a:pt x="2177" y="1036"/>
                    <a:pt x="2048" y="950"/>
                    <a:pt x="2024" y="945"/>
                  </a:cubicBezTo>
                  <a:cubicBezTo>
                    <a:pt x="1993" y="938"/>
                    <a:pt x="1965" y="939"/>
                    <a:pt x="1934" y="932"/>
                  </a:cubicBezTo>
                  <a:cubicBezTo>
                    <a:pt x="1873" y="919"/>
                    <a:pt x="1805" y="899"/>
                    <a:pt x="1731" y="899"/>
                  </a:cubicBezTo>
                  <a:cubicBezTo>
                    <a:pt x="1626" y="899"/>
                    <a:pt x="1547" y="941"/>
                    <a:pt x="1358" y="941"/>
                  </a:cubicBezTo>
                  <a:cubicBezTo>
                    <a:pt x="1316" y="941"/>
                    <a:pt x="1320" y="934"/>
                    <a:pt x="1282" y="933"/>
                  </a:cubicBezTo>
                  <a:cubicBezTo>
                    <a:pt x="1282" y="859"/>
                    <a:pt x="1262" y="813"/>
                    <a:pt x="1351" y="757"/>
                  </a:cubicBezTo>
                  <a:lnTo>
                    <a:pt x="1553" y="636"/>
                  </a:lnTo>
                  <a:cubicBezTo>
                    <a:pt x="1593" y="610"/>
                    <a:pt x="1589" y="605"/>
                    <a:pt x="1637" y="586"/>
                  </a:cubicBezTo>
                  <a:cubicBezTo>
                    <a:pt x="1650" y="580"/>
                    <a:pt x="1668" y="571"/>
                    <a:pt x="1683" y="563"/>
                  </a:cubicBezTo>
                  <a:cubicBezTo>
                    <a:pt x="1786" y="506"/>
                    <a:pt x="1790" y="441"/>
                    <a:pt x="1790" y="332"/>
                  </a:cubicBezTo>
                  <a:cubicBezTo>
                    <a:pt x="1790" y="213"/>
                    <a:pt x="1724" y="96"/>
                    <a:pt x="1633" y="40"/>
                  </a:cubicBezTo>
                  <a:lnTo>
                    <a:pt x="1617" y="30"/>
                  </a:lnTo>
                  <a:cubicBezTo>
                    <a:pt x="1567" y="0"/>
                    <a:pt x="1502" y="18"/>
                    <a:pt x="1502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grpSp>
          <p:nvGrpSpPr>
            <p:cNvPr id="115" name="组合 114"/>
            <p:cNvGrpSpPr/>
            <p:nvPr/>
          </p:nvGrpSpPr>
          <p:grpSpPr>
            <a:xfrm>
              <a:off x="7683654" y="5211762"/>
              <a:ext cx="777721" cy="795133"/>
              <a:chOff x="8128154" y="5211762"/>
              <a:chExt cx="777721" cy="795133"/>
            </a:xfrm>
            <a:grpFill/>
          </p:grpSpPr>
          <p:sp>
            <p:nvSpPr>
              <p:cNvPr id="119" name="Freeform 34"/>
              <p:cNvSpPr>
                <a:spLocks noEditPoints="1"/>
              </p:cNvSpPr>
              <p:nvPr/>
            </p:nvSpPr>
            <p:spPr bwMode="auto">
              <a:xfrm>
                <a:off x="8128154" y="5211762"/>
                <a:ext cx="777721" cy="644232"/>
              </a:xfrm>
              <a:custGeom>
                <a:avLst/>
                <a:gdLst>
                  <a:gd name="T0" fmla="*/ 1651 w 2752"/>
                  <a:gd name="T1" fmla="*/ 1193 h 2259"/>
                  <a:gd name="T2" fmla="*/ 1795 w 2752"/>
                  <a:gd name="T3" fmla="*/ 939 h 2259"/>
                  <a:gd name="T4" fmla="*/ 1758 w 2752"/>
                  <a:gd name="T5" fmla="*/ 1045 h 2259"/>
                  <a:gd name="T6" fmla="*/ 1728 w 2752"/>
                  <a:gd name="T7" fmla="*/ 1184 h 2259"/>
                  <a:gd name="T8" fmla="*/ 2752 w 2752"/>
                  <a:gd name="T9" fmla="*/ 1370 h 2259"/>
                  <a:gd name="T10" fmla="*/ 2252 w 2752"/>
                  <a:gd name="T11" fmla="*/ 1498 h 2259"/>
                  <a:gd name="T12" fmla="*/ 1965 w 2752"/>
                  <a:gd name="T13" fmla="*/ 1396 h 2259"/>
                  <a:gd name="T14" fmla="*/ 2405 w 2752"/>
                  <a:gd name="T15" fmla="*/ 1303 h 2259"/>
                  <a:gd name="T16" fmla="*/ 1880 w 2752"/>
                  <a:gd name="T17" fmla="*/ 1286 h 2259"/>
                  <a:gd name="T18" fmla="*/ 1753 w 2752"/>
                  <a:gd name="T19" fmla="*/ 1430 h 2259"/>
                  <a:gd name="T20" fmla="*/ 1448 w 2752"/>
                  <a:gd name="T21" fmla="*/ 1429 h 2259"/>
                  <a:gd name="T22" fmla="*/ 1169 w 2752"/>
                  <a:gd name="T23" fmla="*/ 1480 h 2259"/>
                  <a:gd name="T24" fmla="*/ 911 w 2752"/>
                  <a:gd name="T25" fmla="*/ 1646 h 2259"/>
                  <a:gd name="T26" fmla="*/ 780 w 2752"/>
                  <a:gd name="T27" fmla="*/ 1726 h 2259"/>
                  <a:gd name="T28" fmla="*/ 518 w 2752"/>
                  <a:gd name="T29" fmla="*/ 1998 h 2259"/>
                  <a:gd name="T30" fmla="*/ 263 w 2752"/>
                  <a:gd name="T31" fmla="*/ 2259 h 2259"/>
                  <a:gd name="T32" fmla="*/ 0 w 2752"/>
                  <a:gd name="T33" fmla="*/ 2031 h 2259"/>
                  <a:gd name="T34" fmla="*/ 81 w 2752"/>
                  <a:gd name="T35" fmla="*/ 1781 h 2259"/>
                  <a:gd name="T36" fmla="*/ 314 w 2752"/>
                  <a:gd name="T37" fmla="*/ 1599 h 2259"/>
                  <a:gd name="T38" fmla="*/ 544 w 2752"/>
                  <a:gd name="T39" fmla="*/ 1685 h 2259"/>
                  <a:gd name="T40" fmla="*/ 763 w 2752"/>
                  <a:gd name="T41" fmla="*/ 1548 h 2259"/>
                  <a:gd name="T42" fmla="*/ 931 w 2752"/>
                  <a:gd name="T43" fmla="*/ 1480 h 2259"/>
                  <a:gd name="T44" fmla="*/ 1135 w 2752"/>
                  <a:gd name="T45" fmla="*/ 1447 h 2259"/>
                  <a:gd name="T46" fmla="*/ 1262 w 2752"/>
                  <a:gd name="T47" fmla="*/ 1396 h 2259"/>
                  <a:gd name="T48" fmla="*/ 1381 w 2752"/>
                  <a:gd name="T49" fmla="*/ 1345 h 2259"/>
                  <a:gd name="T50" fmla="*/ 1482 w 2752"/>
                  <a:gd name="T51" fmla="*/ 1133 h 2259"/>
                  <a:gd name="T52" fmla="*/ 1423 w 2752"/>
                  <a:gd name="T53" fmla="*/ 1226 h 2259"/>
                  <a:gd name="T54" fmla="*/ 1326 w 2752"/>
                  <a:gd name="T55" fmla="*/ 1151 h 2259"/>
                  <a:gd name="T56" fmla="*/ 1351 w 2752"/>
                  <a:gd name="T57" fmla="*/ 866 h 2259"/>
                  <a:gd name="T58" fmla="*/ 1541 w 2752"/>
                  <a:gd name="T59" fmla="*/ 845 h 2259"/>
                  <a:gd name="T60" fmla="*/ 1635 w 2752"/>
                  <a:gd name="T61" fmla="*/ 727 h 2259"/>
                  <a:gd name="T62" fmla="*/ 1582 w 2752"/>
                  <a:gd name="T63" fmla="*/ 538 h 2259"/>
                  <a:gd name="T64" fmla="*/ 1406 w 2752"/>
                  <a:gd name="T65" fmla="*/ 685 h 2259"/>
                  <a:gd name="T66" fmla="*/ 1262 w 2752"/>
                  <a:gd name="T67" fmla="*/ 1134 h 2259"/>
                  <a:gd name="T68" fmla="*/ 1177 w 2752"/>
                  <a:gd name="T69" fmla="*/ 1311 h 2259"/>
                  <a:gd name="T70" fmla="*/ 1135 w 2752"/>
                  <a:gd name="T71" fmla="*/ 1133 h 2259"/>
                  <a:gd name="T72" fmla="*/ 1008 w 2752"/>
                  <a:gd name="T73" fmla="*/ 1387 h 2259"/>
                  <a:gd name="T74" fmla="*/ 788 w 2752"/>
                  <a:gd name="T75" fmla="*/ 1218 h 2259"/>
                  <a:gd name="T76" fmla="*/ 915 w 2752"/>
                  <a:gd name="T77" fmla="*/ 888 h 2259"/>
                  <a:gd name="T78" fmla="*/ 1101 w 2752"/>
                  <a:gd name="T79" fmla="*/ 659 h 2259"/>
                  <a:gd name="T80" fmla="*/ 1067 w 2752"/>
                  <a:gd name="T81" fmla="*/ 337 h 2259"/>
                  <a:gd name="T82" fmla="*/ 1389 w 2752"/>
                  <a:gd name="T83" fmla="*/ 617 h 2259"/>
                  <a:gd name="T84" fmla="*/ 1618 w 2752"/>
                  <a:gd name="T85" fmla="*/ 337 h 2259"/>
                  <a:gd name="T86" fmla="*/ 1767 w 2752"/>
                  <a:gd name="T87" fmla="*/ 21 h 2259"/>
                  <a:gd name="T88" fmla="*/ 1814 w 2752"/>
                  <a:gd name="T89" fmla="*/ 331 h 2259"/>
                  <a:gd name="T90" fmla="*/ 1849 w 2752"/>
                  <a:gd name="T91" fmla="*/ 552 h 2259"/>
                  <a:gd name="T92" fmla="*/ 1990 w 2752"/>
                  <a:gd name="T93" fmla="*/ 329 h 2259"/>
                  <a:gd name="T94" fmla="*/ 2192 w 2752"/>
                  <a:gd name="T95" fmla="*/ 211 h 2259"/>
                  <a:gd name="T96" fmla="*/ 2021 w 2752"/>
                  <a:gd name="T97" fmla="*/ 783 h 2259"/>
                  <a:gd name="T98" fmla="*/ 1922 w 2752"/>
                  <a:gd name="T99" fmla="*/ 1057 h 2259"/>
                  <a:gd name="T100" fmla="*/ 2372 w 2752"/>
                  <a:gd name="T101" fmla="*/ 1115 h 2259"/>
                  <a:gd name="T102" fmla="*/ 2491 w 2752"/>
                  <a:gd name="T103" fmla="*/ 1152 h 2259"/>
                  <a:gd name="T104" fmla="*/ 2615 w 2752"/>
                  <a:gd name="T105" fmla="*/ 1178 h 2259"/>
                  <a:gd name="T106" fmla="*/ 2752 w 2752"/>
                  <a:gd name="T107" fmla="*/ 1349 h 2259"/>
                  <a:gd name="T108" fmla="*/ 1592 w 2752"/>
                  <a:gd name="T109" fmla="*/ 1049 h 2259"/>
                  <a:gd name="T110" fmla="*/ 1540 w 2752"/>
                  <a:gd name="T111" fmla="*/ 954 h 2259"/>
                  <a:gd name="T112" fmla="*/ 1609 w 2752"/>
                  <a:gd name="T113" fmla="*/ 922 h 2259"/>
                  <a:gd name="T114" fmla="*/ 1863 w 2752"/>
                  <a:gd name="T115" fmla="*/ 820 h 2259"/>
                  <a:gd name="T116" fmla="*/ 1838 w 2752"/>
                  <a:gd name="T117" fmla="*/ 693 h 2259"/>
                  <a:gd name="T118" fmla="*/ 1863 w 2752"/>
                  <a:gd name="T119" fmla="*/ 820 h 2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752" h="2259">
                    <a:moveTo>
                      <a:pt x="1728" y="1184"/>
                    </a:moveTo>
                    <a:cubicBezTo>
                      <a:pt x="1690" y="1184"/>
                      <a:pt x="1678" y="1180"/>
                      <a:pt x="1651" y="1193"/>
                    </a:cubicBezTo>
                    <a:cubicBezTo>
                      <a:pt x="1651" y="1141"/>
                      <a:pt x="1646" y="1151"/>
                      <a:pt x="1674" y="1122"/>
                    </a:cubicBezTo>
                    <a:cubicBezTo>
                      <a:pt x="1794" y="1002"/>
                      <a:pt x="1745" y="952"/>
                      <a:pt x="1795" y="939"/>
                    </a:cubicBezTo>
                    <a:cubicBezTo>
                      <a:pt x="1796" y="972"/>
                      <a:pt x="1809" y="981"/>
                      <a:pt x="1799" y="1002"/>
                    </a:cubicBezTo>
                    <a:cubicBezTo>
                      <a:pt x="1788" y="1025"/>
                      <a:pt x="1773" y="1009"/>
                      <a:pt x="1758" y="1045"/>
                    </a:cubicBezTo>
                    <a:cubicBezTo>
                      <a:pt x="1747" y="1073"/>
                      <a:pt x="1756" y="1095"/>
                      <a:pt x="1753" y="1125"/>
                    </a:cubicBezTo>
                    <a:cubicBezTo>
                      <a:pt x="1748" y="1177"/>
                      <a:pt x="1740" y="1139"/>
                      <a:pt x="1728" y="1184"/>
                    </a:cubicBezTo>
                    <a:close/>
                    <a:moveTo>
                      <a:pt x="2752" y="1349"/>
                    </a:moveTo>
                    <a:lnTo>
                      <a:pt x="2752" y="1370"/>
                    </a:lnTo>
                    <a:cubicBezTo>
                      <a:pt x="2749" y="1398"/>
                      <a:pt x="2729" y="1424"/>
                      <a:pt x="2686" y="1448"/>
                    </a:cubicBezTo>
                    <a:cubicBezTo>
                      <a:pt x="2529" y="1535"/>
                      <a:pt x="2421" y="1512"/>
                      <a:pt x="2252" y="1498"/>
                    </a:cubicBezTo>
                    <a:cubicBezTo>
                      <a:pt x="2153" y="1489"/>
                      <a:pt x="2076" y="1534"/>
                      <a:pt x="1965" y="1480"/>
                    </a:cubicBezTo>
                    <a:lnTo>
                      <a:pt x="1965" y="1396"/>
                    </a:lnTo>
                    <a:cubicBezTo>
                      <a:pt x="2044" y="1389"/>
                      <a:pt x="2121" y="1370"/>
                      <a:pt x="2210" y="1370"/>
                    </a:cubicBezTo>
                    <a:cubicBezTo>
                      <a:pt x="2286" y="1371"/>
                      <a:pt x="2369" y="1371"/>
                      <a:pt x="2405" y="1303"/>
                    </a:cubicBezTo>
                    <a:cubicBezTo>
                      <a:pt x="2343" y="1210"/>
                      <a:pt x="2133" y="1231"/>
                      <a:pt x="2029" y="1248"/>
                    </a:cubicBezTo>
                    <a:cubicBezTo>
                      <a:pt x="1977" y="1256"/>
                      <a:pt x="1916" y="1283"/>
                      <a:pt x="1880" y="1286"/>
                    </a:cubicBezTo>
                    <a:cubicBezTo>
                      <a:pt x="1874" y="1364"/>
                      <a:pt x="1860" y="1372"/>
                      <a:pt x="1829" y="1430"/>
                    </a:cubicBezTo>
                    <a:lnTo>
                      <a:pt x="1753" y="1430"/>
                    </a:lnTo>
                    <a:cubicBezTo>
                      <a:pt x="1740" y="1380"/>
                      <a:pt x="1634" y="1350"/>
                      <a:pt x="1561" y="1398"/>
                    </a:cubicBezTo>
                    <a:cubicBezTo>
                      <a:pt x="1532" y="1417"/>
                      <a:pt x="1512" y="1410"/>
                      <a:pt x="1448" y="1429"/>
                    </a:cubicBezTo>
                    <a:cubicBezTo>
                      <a:pt x="1402" y="1442"/>
                      <a:pt x="1359" y="1438"/>
                      <a:pt x="1313" y="1438"/>
                    </a:cubicBezTo>
                    <a:cubicBezTo>
                      <a:pt x="1298" y="1495"/>
                      <a:pt x="1239" y="1480"/>
                      <a:pt x="1169" y="1480"/>
                    </a:cubicBezTo>
                    <a:cubicBezTo>
                      <a:pt x="1150" y="1562"/>
                      <a:pt x="1109" y="1526"/>
                      <a:pt x="1042" y="1565"/>
                    </a:cubicBezTo>
                    <a:cubicBezTo>
                      <a:pt x="998" y="1591"/>
                      <a:pt x="957" y="1618"/>
                      <a:pt x="911" y="1646"/>
                    </a:cubicBezTo>
                    <a:cubicBezTo>
                      <a:pt x="885" y="1662"/>
                      <a:pt x="869" y="1671"/>
                      <a:pt x="842" y="1687"/>
                    </a:cubicBezTo>
                    <a:cubicBezTo>
                      <a:pt x="817" y="1703"/>
                      <a:pt x="805" y="1713"/>
                      <a:pt x="780" y="1726"/>
                    </a:cubicBezTo>
                    <a:cubicBezTo>
                      <a:pt x="727" y="1753"/>
                      <a:pt x="696" y="1770"/>
                      <a:pt x="648" y="1807"/>
                    </a:cubicBezTo>
                    <a:cubicBezTo>
                      <a:pt x="586" y="1854"/>
                      <a:pt x="564" y="1937"/>
                      <a:pt x="518" y="1998"/>
                    </a:cubicBezTo>
                    <a:cubicBezTo>
                      <a:pt x="463" y="2072"/>
                      <a:pt x="490" y="2060"/>
                      <a:pt x="464" y="2105"/>
                    </a:cubicBezTo>
                    <a:cubicBezTo>
                      <a:pt x="418" y="2185"/>
                      <a:pt x="374" y="2259"/>
                      <a:pt x="263" y="2259"/>
                    </a:cubicBezTo>
                    <a:cubicBezTo>
                      <a:pt x="171" y="2259"/>
                      <a:pt x="130" y="2237"/>
                      <a:pt x="90" y="2170"/>
                    </a:cubicBezTo>
                    <a:cubicBezTo>
                      <a:pt x="66" y="2129"/>
                      <a:pt x="0" y="2071"/>
                      <a:pt x="0" y="2031"/>
                    </a:cubicBezTo>
                    <a:cubicBezTo>
                      <a:pt x="0" y="1981"/>
                      <a:pt x="7" y="1918"/>
                      <a:pt x="23" y="1876"/>
                    </a:cubicBezTo>
                    <a:cubicBezTo>
                      <a:pt x="37" y="1839"/>
                      <a:pt x="61" y="1811"/>
                      <a:pt x="81" y="1781"/>
                    </a:cubicBezTo>
                    <a:lnTo>
                      <a:pt x="195" y="1599"/>
                    </a:lnTo>
                    <a:lnTo>
                      <a:pt x="314" y="1599"/>
                    </a:lnTo>
                    <a:cubicBezTo>
                      <a:pt x="320" y="1622"/>
                      <a:pt x="344" y="1660"/>
                      <a:pt x="359" y="1680"/>
                    </a:cubicBezTo>
                    <a:cubicBezTo>
                      <a:pt x="404" y="1740"/>
                      <a:pt x="493" y="1742"/>
                      <a:pt x="544" y="1685"/>
                    </a:cubicBezTo>
                    <a:cubicBezTo>
                      <a:pt x="568" y="1658"/>
                      <a:pt x="563" y="1644"/>
                      <a:pt x="607" y="1629"/>
                    </a:cubicBezTo>
                    <a:cubicBezTo>
                      <a:pt x="666" y="1610"/>
                      <a:pt x="710" y="1576"/>
                      <a:pt x="763" y="1548"/>
                    </a:cubicBezTo>
                    <a:cubicBezTo>
                      <a:pt x="795" y="1531"/>
                      <a:pt x="820" y="1536"/>
                      <a:pt x="853" y="1520"/>
                    </a:cubicBezTo>
                    <a:cubicBezTo>
                      <a:pt x="886" y="1505"/>
                      <a:pt x="890" y="1491"/>
                      <a:pt x="931" y="1480"/>
                    </a:cubicBezTo>
                    <a:cubicBezTo>
                      <a:pt x="951" y="1474"/>
                      <a:pt x="958" y="1475"/>
                      <a:pt x="983" y="1472"/>
                    </a:cubicBezTo>
                    <a:cubicBezTo>
                      <a:pt x="1057" y="1464"/>
                      <a:pt x="1021" y="1447"/>
                      <a:pt x="1135" y="1447"/>
                    </a:cubicBezTo>
                    <a:cubicBezTo>
                      <a:pt x="1137" y="1418"/>
                      <a:pt x="1141" y="1416"/>
                      <a:pt x="1152" y="1396"/>
                    </a:cubicBezTo>
                    <a:lnTo>
                      <a:pt x="1262" y="1396"/>
                    </a:lnTo>
                    <a:cubicBezTo>
                      <a:pt x="1264" y="1367"/>
                      <a:pt x="1268" y="1365"/>
                      <a:pt x="1279" y="1345"/>
                    </a:cubicBezTo>
                    <a:lnTo>
                      <a:pt x="1381" y="1345"/>
                    </a:lnTo>
                    <a:cubicBezTo>
                      <a:pt x="1414" y="1282"/>
                      <a:pt x="1429" y="1260"/>
                      <a:pt x="1524" y="1260"/>
                    </a:cubicBezTo>
                    <a:cubicBezTo>
                      <a:pt x="1498" y="1210"/>
                      <a:pt x="1496" y="1195"/>
                      <a:pt x="1482" y="1133"/>
                    </a:cubicBezTo>
                    <a:lnTo>
                      <a:pt x="1423" y="1133"/>
                    </a:lnTo>
                    <a:lnTo>
                      <a:pt x="1423" y="1226"/>
                    </a:lnTo>
                    <a:lnTo>
                      <a:pt x="1338" y="1226"/>
                    </a:lnTo>
                    <a:cubicBezTo>
                      <a:pt x="1336" y="1201"/>
                      <a:pt x="1324" y="1169"/>
                      <a:pt x="1326" y="1151"/>
                    </a:cubicBezTo>
                    <a:cubicBezTo>
                      <a:pt x="1333" y="1083"/>
                      <a:pt x="1345" y="1194"/>
                      <a:pt x="1346" y="913"/>
                    </a:cubicBezTo>
                    <a:cubicBezTo>
                      <a:pt x="1346" y="892"/>
                      <a:pt x="1345" y="885"/>
                      <a:pt x="1351" y="866"/>
                    </a:cubicBezTo>
                    <a:lnTo>
                      <a:pt x="1364" y="838"/>
                    </a:lnTo>
                    <a:cubicBezTo>
                      <a:pt x="1414" y="762"/>
                      <a:pt x="1489" y="841"/>
                      <a:pt x="1541" y="845"/>
                    </a:cubicBezTo>
                    <a:cubicBezTo>
                      <a:pt x="1543" y="795"/>
                      <a:pt x="1565" y="773"/>
                      <a:pt x="1575" y="727"/>
                    </a:cubicBezTo>
                    <a:lnTo>
                      <a:pt x="1635" y="727"/>
                    </a:lnTo>
                    <a:lnTo>
                      <a:pt x="1636" y="618"/>
                    </a:lnTo>
                    <a:cubicBezTo>
                      <a:pt x="1642" y="566"/>
                      <a:pt x="1666" y="484"/>
                      <a:pt x="1582" y="538"/>
                    </a:cubicBezTo>
                    <a:cubicBezTo>
                      <a:pt x="1512" y="584"/>
                      <a:pt x="1495" y="651"/>
                      <a:pt x="1406" y="651"/>
                    </a:cubicBezTo>
                    <a:lnTo>
                      <a:pt x="1406" y="685"/>
                    </a:lnTo>
                    <a:cubicBezTo>
                      <a:pt x="1406" y="754"/>
                      <a:pt x="1270" y="828"/>
                      <a:pt x="1262" y="939"/>
                    </a:cubicBezTo>
                    <a:cubicBezTo>
                      <a:pt x="1258" y="1000"/>
                      <a:pt x="1264" y="1071"/>
                      <a:pt x="1262" y="1134"/>
                    </a:cubicBezTo>
                    <a:cubicBezTo>
                      <a:pt x="1261" y="1186"/>
                      <a:pt x="1246" y="1261"/>
                      <a:pt x="1245" y="1311"/>
                    </a:cubicBezTo>
                    <a:lnTo>
                      <a:pt x="1177" y="1311"/>
                    </a:lnTo>
                    <a:cubicBezTo>
                      <a:pt x="1169" y="1274"/>
                      <a:pt x="1159" y="1265"/>
                      <a:pt x="1152" y="1227"/>
                    </a:cubicBezTo>
                    <a:cubicBezTo>
                      <a:pt x="1146" y="1194"/>
                      <a:pt x="1142" y="1164"/>
                      <a:pt x="1135" y="1133"/>
                    </a:cubicBezTo>
                    <a:cubicBezTo>
                      <a:pt x="1097" y="1154"/>
                      <a:pt x="1106" y="1143"/>
                      <a:pt x="1089" y="1189"/>
                    </a:cubicBezTo>
                    <a:cubicBezTo>
                      <a:pt x="1064" y="1254"/>
                      <a:pt x="1023" y="1321"/>
                      <a:pt x="1008" y="1387"/>
                    </a:cubicBezTo>
                    <a:cubicBezTo>
                      <a:pt x="946" y="1387"/>
                      <a:pt x="897" y="1393"/>
                      <a:pt x="857" y="1344"/>
                    </a:cubicBezTo>
                    <a:cubicBezTo>
                      <a:pt x="838" y="1321"/>
                      <a:pt x="788" y="1254"/>
                      <a:pt x="788" y="1218"/>
                    </a:cubicBezTo>
                    <a:cubicBezTo>
                      <a:pt x="788" y="1082"/>
                      <a:pt x="852" y="1144"/>
                      <a:pt x="863" y="1039"/>
                    </a:cubicBezTo>
                    <a:cubicBezTo>
                      <a:pt x="870" y="984"/>
                      <a:pt x="855" y="888"/>
                      <a:pt x="915" y="888"/>
                    </a:cubicBezTo>
                    <a:cubicBezTo>
                      <a:pt x="970" y="888"/>
                      <a:pt x="998" y="911"/>
                      <a:pt x="1042" y="922"/>
                    </a:cubicBezTo>
                    <a:cubicBezTo>
                      <a:pt x="1151" y="849"/>
                      <a:pt x="1110" y="799"/>
                      <a:pt x="1101" y="659"/>
                    </a:cubicBezTo>
                    <a:cubicBezTo>
                      <a:pt x="1098" y="606"/>
                      <a:pt x="1089" y="550"/>
                      <a:pt x="1084" y="498"/>
                    </a:cubicBezTo>
                    <a:cubicBezTo>
                      <a:pt x="1080" y="449"/>
                      <a:pt x="1068" y="383"/>
                      <a:pt x="1067" y="337"/>
                    </a:cubicBezTo>
                    <a:cubicBezTo>
                      <a:pt x="1105" y="317"/>
                      <a:pt x="1264" y="143"/>
                      <a:pt x="1313" y="430"/>
                    </a:cubicBezTo>
                    <a:cubicBezTo>
                      <a:pt x="1326" y="509"/>
                      <a:pt x="1307" y="615"/>
                      <a:pt x="1389" y="617"/>
                    </a:cubicBezTo>
                    <a:cubicBezTo>
                      <a:pt x="1394" y="555"/>
                      <a:pt x="1433" y="500"/>
                      <a:pt x="1499" y="498"/>
                    </a:cubicBezTo>
                    <a:cubicBezTo>
                      <a:pt x="1516" y="426"/>
                      <a:pt x="1540" y="356"/>
                      <a:pt x="1618" y="337"/>
                    </a:cubicBezTo>
                    <a:cubicBezTo>
                      <a:pt x="1618" y="193"/>
                      <a:pt x="1655" y="196"/>
                      <a:pt x="1722" y="111"/>
                    </a:cubicBezTo>
                    <a:cubicBezTo>
                      <a:pt x="1750" y="75"/>
                      <a:pt x="1714" y="35"/>
                      <a:pt x="1767" y="21"/>
                    </a:cubicBezTo>
                    <a:cubicBezTo>
                      <a:pt x="1843" y="0"/>
                      <a:pt x="1885" y="50"/>
                      <a:pt x="1948" y="83"/>
                    </a:cubicBezTo>
                    <a:cubicBezTo>
                      <a:pt x="1944" y="240"/>
                      <a:pt x="1908" y="245"/>
                      <a:pt x="1814" y="331"/>
                    </a:cubicBezTo>
                    <a:cubicBezTo>
                      <a:pt x="1697" y="439"/>
                      <a:pt x="1770" y="464"/>
                      <a:pt x="1770" y="617"/>
                    </a:cubicBezTo>
                    <a:lnTo>
                      <a:pt x="1849" y="552"/>
                    </a:lnTo>
                    <a:cubicBezTo>
                      <a:pt x="1878" y="516"/>
                      <a:pt x="1907" y="498"/>
                      <a:pt x="1956" y="498"/>
                    </a:cubicBezTo>
                    <a:cubicBezTo>
                      <a:pt x="1956" y="393"/>
                      <a:pt x="1944" y="418"/>
                      <a:pt x="1990" y="329"/>
                    </a:cubicBezTo>
                    <a:cubicBezTo>
                      <a:pt x="2025" y="262"/>
                      <a:pt x="2031" y="206"/>
                      <a:pt x="2123" y="190"/>
                    </a:cubicBezTo>
                    <a:cubicBezTo>
                      <a:pt x="2162" y="183"/>
                      <a:pt x="2171" y="190"/>
                      <a:pt x="2192" y="211"/>
                    </a:cubicBezTo>
                    <a:cubicBezTo>
                      <a:pt x="2251" y="271"/>
                      <a:pt x="2325" y="422"/>
                      <a:pt x="2216" y="479"/>
                    </a:cubicBezTo>
                    <a:cubicBezTo>
                      <a:pt x="1964" y="611"/>
                      <a:pt x="2076" y="697"/>
                      <a:pt x="2021" y="783"/>
                    </a:cubicBezTo>
                    <a:cubicBezTo>
                      <a:pt x="1988" y="835"/>
                      <a:pt x="1988" y="782"/>
                      <a:pt x="1981" y="870"/>
                    </a:cubicBezTo>
                    <a:cubicBezTo>
                      <a:pt x="1975" y="942"/>
                      <a:pt x="1922" y="981"/>
                      <a:pt x="1922" y="1057"/>
                    </a:cubicBezTo>
                    <a:cubicBezTo>
                      <a:pt x="1922" y="1133"/>
                      <a:pt x="2037" y="1099"/>
                      <a:pt x="2109" y="1099"/>
                    </a:cubicBezTo>
                    <a:cubicBezTo>
                      <a:pt x="2195" y="1099"/>
                      <a:pt x="2292" y="1102"/>
                      <a:pt x="2372" y="1115"/>
                    </a:cubicBezTo>
                    <a:cubicBezTo>
                      <a:pt x="2401" y="1120"/>
                      <a:pt x="2417" y="1121"/>
                      <a:pt x="2441" y="1131"/>
                    </a:cubicBezTo>
                    <a:cubicBezTo>
                      <a:pt x="2459" y="1138"/>
                      <a:pt x="2474" y="1150"/>
                      <a:pt x="2491" y="1152"/>
                    </a:cubicBezTo>
                    <a:cubicBezTo>
                      <a:pt x="2518" y="1156"/>
                      <a:pt x="2511" y="1144"/>
                      <a:pt x="2555" y="1161"/>
                    </a:cubicBezTo>
                    <a:cubicBezTo>
                      <a:pt x="2583" y="1171"/>
                      <a:pt x="2583" y="1170"/>
                      <a:pt x="2615" y="1178"/>
                    </a:cubicBezTo>
                    <a:cubicBezTo>
                      <a:pt x="2657" y="1189"/>
                      <a:pt x="2675" y="1211"/>
                      <a:pt x="2700" y="1244"/>
                    </a:cubicBezTo>
                    <a:cubicBezTo>
                      <a:pt x="2728" y="1281"/>
                      <a:pt x="2748" y="1317"/>
                      <a:pt x="2752" y="1349"/>
                    </a:cubicBezTo>
                    <a:close/>
                    <a:moveTo>
                      <a:pt x="1592" y="998"/>
                    </a:moveTo>
                    <a:lnTo>
                      <a:pt x="1592" y="1049"/>
                    </a:lnTo>
                    <a:cubicBezTo>
                      <a:pt x="1548" y="1048"/>
                      <a:pt x="1508" y="1033"/>
                      <a:pt x="1508" y="989"/>
                    </a:cubicBezTo>
                    <a:cubicBezTo>
                      <a:pt x="1508" y="962"/>
                      <a:pt x="1526" y="969"/>
                      <a:pt x="1540" y="954"/>
                    </a:cubicBezTo>
                    <a:cubicBezTo>
                      <a:pt x="1554" y="939"/>
                      <a:pt x="1552" y="932"/>
                      <a:pt x="1558" y="905"/>
                    </a:cubicBezTo>
                    <a:cubicBezTo>
                      <a:pt x="1575" y="913"/>
                      <a:pt x="1589" y="917"/>
                      <a:pt x="1609" y="922"/>
                    </a:cubicBezTo>
                    <a:cubicBezTo>
                      <a:pt x="1602" y="952"/>
                      <a:pt x="1592" y="961"/>
                      <a:pt x="1592" y="998"/>
                    </a:cubicBezTo>
                    <a:close/>
                    <a:moveTo>
                      <a:pt x="1863" y="820"/>
                    </a:moveTo>
                    <a:cubicBezTo>
                      <a:pt x="1814" y="820"/>
                      <a:pt x="1798" y="815"/>
                      <a:pt x="1762" y="812"/>
                    </a:cubicBezTo>
                    <a:cubicBezTo>
                      <a:pt x="1764" y="719"/>
                      <a:pt x="1836" y="782"/>
                      <a:pt x="1838" y="693"/>
                    </a:cubicBezTo>
                    <a:cubicBezTo>
                      <a:pt x="1854" y="701"/>
                      <a:pt x="1883" y="708"/>
                      <a:pt x="1905" y="710"/>
                    </a:cubicBezTo>
                    <a:cubicBezTo>
                      <a:pt x="1902" y="756"/>
                      <a:pt x="1874" y="775"/>
                      <a:pt x="1863" y="8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120" name="Freeform 36"/>
              <p:cNvSpPr/>
              <p:nvPr/>
            </p:nvSpPr>
            <p:spPr bwMode="auto">
              <a:xfrm>
                <a:off x="8364179" y="5627708"/>
                <a:ext cx="381123" cy="379187"/>
              </a:xfrm>
              <a:custGeom>
                <a:avLst/>
                <a:gdLst>
                  <a:gd name="T0" fmla="*/ 224 w 1353"/>
                  <a:gd name="T1" fmla="*/ 424 h 1330"/>
                  <a:gd name="T2" fmla="*/ 406 w 1353"/>
                  <a:gd name="T3" fmla="*/ 335 h 1330"/>
                  <a:gd name="T4" fmla="*/ 491 w 1353"/>
                  <a:gd name="T5" fmla="*/ 285 h 1330"/>
                  <a:gd name="T6" fmla="*/ 656 w 1353"/>
                  <a:gd name="T7" fmla="*/ 254 h 1330"/>
                  <a:gd name="T8" fmla="*/ 552 w 1353"/>
                  <a:gd name="T9" fmla="*/ 320 h 1330"/>
                  <a:gd name="T10" fmla="*/ 497 w 1353"/>
                  <a:gd name="T11" fmla="*/ 383 h 1330"/>
                  <a:gd name="T12" fmla="*/ 496 w 1353"/>
                  <a:gd name="T13" fmla="*/ 542 h 1330"/>
                  <a:gd name="T14" fmla="*/ 313 w 1353"/>
                  <a:gd name="T15" fmla="*/ 597 h 1330"/>
                  <a:gd name="T16" fmla="*/ 97 w 1353"/>
                  <a:gd name="T17" fmla="*/ 551 h 1330"/>
                  <a:gd name="T18" fmla="*/ 78 w 1353"/>
                  <a:gd name="T19" fmla="*/ 747 h 1330"/>
                  <a:gd name="T20" fmla="*/ 266 w 1353"/>
                  <a:gd name="T21" fmla="*/ 898 h 1330"/>
                  <a:gd name="T22" fmla="*/ 586 w 1353"/>
                  <a:gd name="T23" fmla="*/ 860 h 1330"/>
                  <a:gd name="T24" fmla="*/ 527 w 1353"/>
                  <a:gd name="T25" fmla="*/ 1006 h 1330"/>
                  <a:gd name="T26" fmla="*/ 269 w 1353"/>
                  <a:gd name="T27" fmla="*/ 1133 h 1330"/>
                  <a:gd name="T28" fmla="*/ 4 w 1353"/>
                  <a:gd name="T29" fmla="*/ 1127 h 1330"/>
                  <a:gd name="T30" fmla="*/ 92 w 1353"/>
                  <a:gd name="T31" fmla="*/ 1216 h 1330"/>
                  <a:gd name="T32" fmla="*/ 162 w 1353"/>
                  <a:gd name="T33" fmla="*/ 1239 h 1330"/>
                  <a:gd name="T34" fmla="*/ 191 w 1353"/>
                  <a:gd name="T35" fmla="*/ 1253 h 1330"/>
                  <a:gd name="T36" fmla="*/ 272 w 1353"/>
                  <a:gd name="T37" fmla="*/ 1273 h 1330"/>
                  <a:gd name="T38" fmla="*/ 373 w 1353"/>
                  <a:gd name="T39" fmla="*/ 1298 h 1330"/>
                  <a:gd name="T40" fmla="*/ 588 w 1353"/>
                  <a:gd name="T41" fmla="*/ 1330 h 1330"/>
                  <a:gd name="T42" fmla="*/ 701 w 1353"/>
                  <a:gd name="T43" fmla="*/ 1282 h 1330"/>
                  <a:gd name="T44" fmla="*/ 771 w 1353"/>
                  <a:gd name="T45" fmla="*/ 1175 h 1330"/>
                  <a:gd name="T46" fmla="*/ 848 w 1353"/>
                  <a:gd name="T47" fmla="*/ 980 h 1330"/>
                  <a:gd name="T48" fmla="*/ 867 w 1353"/>
                  <a:gd name="T49" fmla="*/ 906 h 1330"/>
                  <a:gd name="T50" fmla="*/ 1104 w 1353"/>
                  <a:gd name="T51" fmla="*/ 635 h 1330"/>
                  <a:gd name="T52" fmla="*/ 1236 w 1353"/>
                  <a:gd name="T53" fmla="*/ 650 h 1330"/>
                  <a:gd name="T54" fmla="*/ 1301 w 1353"/>
                  <a:gd name="T55" fmla="*/ 464 h 1330"/>
                  <a:gd name="T56" fmla="*/ 1045 w 1353"/>
                  <a:gd name="T57" fmla="*/ 348 h 1330"/>
                  <a:gd name="T58" fmla="*/ 801 w 1353"/>
                  <a:gd name="T59" fmla="*/ 426 h 1330"/>
                  <a:gd name="T60" fmla="*/ 789 w 1353"/>
                  <a:gd name="T61" fmla="*/ 328 h 1330"/>
                  <a:gd name="T62" fmla="*/ 865 w 1353"/>
                  <a:gd name="T63" fmla="*/ 278 h 1330"/>
                  <a:gd name="T64" fmla="*/ 928 w 1353"/>
                  <a:gd name="T65" fmla="*/ 222 h 1330"/>
                  <a:gd name="T66" fmla="*/ 910 w 1353"/>
                  <a:gd name="T67" fmla="*/ 51 h 1330"/>
                  <a:gd name="T68" fmla="*/ 791 w 1353"/>
                  <a:gd name="T69" fmla="*/ 0 h 1330"/>
                  <a:gd name="T70" fmla="*/ 537 w 1353"/>
                  <a:gd name="T71" fmla="*/ 51 h 1330"/>
                  <a:gd name="T72" fmla="*/ 290 w 1353"/>
                  <a:gd name="T73" fmla="*/ 177 h 1330"/>
                  <a:gd name="T74" fmla="*/ 192 w 1353"/>
                  <a:gd name="T75" fmla="*/ 332 h 1330"/>
                  <a:gd name="T76" fmla="*/ 224 w 1353"/>
                  <a:gd name="T77" fmla="*/ 424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353" h="1330">
                    <a:moveTo>
                      <a:pt x="224" y="424"/>
                    </a:moveTo>
                    <a:cubicBezTo>
                      <a:pt x="314" y="416"/>
                      <a:pt x="324" y="385"/>
                      <a:pt x="406" y="335"/>
                    </a:cubicBezTo>
                    <a:cubicBezTo>
                      <a:pt x="438" y="317"/>
                      <a:pt x="459" y="304"/>
                      <a:pt x="491" y="285"/>
                    </a:cubicBezTo>
                    <a:cubicBezTo>
                      <a:pt x="588" y="225"/>
                      <a:pt x="614" y="254"/>
                      <a:pt x="656" y="254"/>
                    </a:cubicBezTo>
                    <a:cubicBezTo>
                      <a:pt x="654" y="323"/>
                      <a:pt x="646" y="286"/>
                      <a:pt x="552" y="320"/>
                    </a:cubicBezTo>
                    <a:cubicBezTo>
                      <a:pt x="516" y="333"/>
                      <a:pt x="506" y="337"/>
                      <a:pt x="497" y="383"/>
                    </a:cubicBezTo>
                    <a:cubicBezTo>
                      <a:pt x="480" y="466"/>
                      <a:pt x="485" y="467"/>
                      <a:pt x="496" y="542"/>
                    </a:cubicBezTo>
                    <a:cubicBezTo>
                      <a:pt x="428" y="558"/>
                      <a:pt x="395" y="589"/>
                      <a:pt x="313" y="597"/>
                    </a:cubicBezTo>
                    <a:cubicBezTo>
                      <a:pt x="220" y="605"/>
                      <a:pt x="234" y="551"/>
                      <a:pt x="97" y="551"/>
                    </a:cubicBezTo>
                    <a:cubicBezTo>
                      <a:pt x="10" y="551"/>
                      <a:pt x="0" y="649"/>
                      <a:pt x="78" y="747"/>
                    </a:cubicBezTo>
                    <a:cubicBezTo>
                      <a:pt x="103" y="778"/>
                      <a:pt x="226" y="898"/>
                      <a:pt x="266" y="898"/>
                    </a:cubicBezTo>
                    <a:cubicBezTo>
                      <a:pt x="408" y="898"/>
                      <a:pt x="597" y="749"/>
                      <a:pt x="586" y="860"/>
                    </a:cubicBezTo>
                    <a:cubicBezTo>
                      <a:pt x="575" y="968"/>
                      <a:pt x="564" y="969"/>
                      <a:pt x="527" y="1006"/>
                    </a:cubicBezTo>
                    <a:cubicBezTo>
                      <a:pt x="470" y="1062"/>
                      <a:pt x="381" y="1175"/>
                      <a:pt x="269" y="1133"/>
                    </a:cubicBezTo>
                    <a:cubicBezTo>
                      <a:pt x="243" y="1123"/>
                      <a:pt x="4" y="963"/>
                      <a:pt x="4" y="1127"/>
                    </a:cubicBezTo>
                    <a:cubicBezTo>
                      <a:pt x="4" y="1179"/>
                      <a:pt x="51" y="1201"/>
                      <a:pt x="92" y="1216"/>
                    </a:cubicBezTo>
                    <a:cubicBezTo>
                      <a:pt x="120" y="1227"/>
                      <a:pt x="136" y="1227"/>
                      <a:pt x="162" y="1239"/>
                    </a:cubicBezTo>
                    <a:lnTo>
                      <a:pt x="191" y="1253"/>
                    </a:lnTo>
                    <a:cubicBezTo>
                      <a:pt x="223" y="1263"/>
                      <a:pt x="218" y="1253"/>
                      <a:pt x="272" y="1273"/>
                    </a:cubicBezTo>
                    <a:lnTo>
                      <a:pt x="373" y="1298"/>
                    </a:lnTo>
                    <a:cubicBezTo>
                      <a:pt x="489" y="1319"/>
                      <a:pt x="418" y="1330"/>
                      <a:pt x="588" y="1330"/>
                    </a:cubicBezTo>
                    <a:cubicBezTo>
                      <a:pt x="604" y="1330"/>
                      <a:pt x="684" y="1300"/>
                      <a:pt x="701" y="1282"/>
                    </a:cubicBezTo>
                    <a:cubicBezTo>
                      <a:pt x="743" y="1238"/>
                      <a:pt x="743" y="1231"/>
                      <a:pt x="771" y="1175"/>
                    </a:cubicBezTo>
                    <a:cubicBezTo>
                      <a:pt x="802" y="1114"/>
                      <a:pt x="832" y="1048"/>
                      <a:pt x="848" y="980"/>
                    </a:cubicBezTo>
                    <a:cubicBezTo>
                      <a:pt x="858" y="939"/>
                      <a:pt x="867" y="930"/>
                      <a:pt x="867" y="906"/>
                    </a:cubicBezTo>
                    <a:cubicBezTo>
                      <a:pt x="867" y="706"/>
                      <a:pt x="786" y="635"/>
                      <a:pt x="1104" y="635"/>
                    </a:cubicBezTo>
                    <a:cubicBezTo>
                      <a:pt x="1156" y="635"/>
                      <a:pt x="1200" y="656"/>
                      <a:pt x="1236" y="650"/>
                    </a:cubicBezTo>
                    <a:cubicBezTo>
                      <a:pt x="1353" y="628"/>
                      <a:pt x="1334" y="509"/>
                      <a:pt x="1301" y="464"/>
                    </a:cubicBezTo>
                    <a:cubicBezTo>
                      <a:pt x="1262" y="410"/>
                      <a:pt x="1126" y="348"/>
                      <a:pt x="1045" y="348"/>
                    </a:cubicBezTo>
                    <a:cubicBezTo>
                      <a:pt x="796" y="348"/>
                      <a:pt x="865" y="402"/>
                      <a:pt x="801" y="426"/>
                    </a:cubicBezTo>
                    <a:cubicBezTo>
                      <a:pt x="745" y="447"/>
                      <a:pt x="723" y="391"/>
                      <a:pt x="789" y="328"/>
                    </a:cubicBezTo>
                    <a:cubicBezTo>
                      <a:pt x="820" y="298"/>
                      <a:pt x="836" y="302"/>
                      <a:pt x="865" y="278"/>
                    </a:cubicBezTo>
                    <a:cubicBezTo>
                      <a:pt x="890" y="257"/>
                      <a:pt x="900" y="244"/>
                      <a:pt x="928" y="222"/>
                    </a:cubicBezTo>
                    <a:cubicBezTo>
                      <a:pt x="1010" y="158"/>
                      <a:pt x="975" y="91"/>
                      <a:pt x="910" y="51"/>
                    </a:cubicBezTo>
                    <a:lnTo>
                      <a:pt x="791" y="0"/>
                    </a:lnTo>
                    <a:lnTo>
                      <a:pt x="537" y="51"/>
                    </a:lnTo>
                    <a:cubicBezTo>
                      <a:pt x="477" y="68"/>
                      <a:pt x="325" y="151"/>
                      <a:pt x="290" y="177"/>
                    </a:cubicBezTo>
                    <a:cubicBezTo>
                      <a:pt x="241" y="214"/>
                      <a:pt x="196" y="269"/>
                      <a:pt x="192" y="332"/>
                    </a:cubicBezTo>
                    <a:cubicBezTo>
                      <a:pt x="190" y="364"/>
                      <a:pt x="212" y="401"/>
                      <a:pt x="224" y="4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7088496" y="5329775"/>
              <a:ext cx="487527" cy="574585"/>
              <a:chOff x="7333022" y="5329775"/>
              <a:chExt cx="487527" cy="574585"/>
            </a:xfrm>
            <a:grpFill/>
          </p:grpSpPr>
          <p:sp>
            <p:nvSpPr>
              <p:cNvPr id="117" name="Freeform 35"/>
              <p:cNvSpPr/>
              <p:nvPr/>
            </p:nvSpPr>
            <p:spPr bwMode="auto">
              <a:xfrm>
                <a:off x="7333022" y="5329775"/>
                <a:ext cx="487527" cy="574585"/>
              </a:xfrm>
              <a:custGeom>
                <a:avLst/>
                <a:gdLst>
                  <a:gd name="T0" fmla="*/ 730 w 1729"/>
                  <a:gd name="T1" fmla="*/ 127 h 2015"/>
                  <a:gd name="T2" fmla="*/ 750 w 1729"/>
                  <a:gd name="T3" fmla="*/ 200 h 2015"/>
                  <a:gd name="T4" fmla="*/ 772 w 1729"/>
                  <a:gd name="T5" fmla="*/ 627 h 2015"/>
                  <a:gd name="T6" fmla="*/ 771 w 1729"/>
                  <a:gd name="T7" fmla="*/ 718 h 2015"/>
                  <a:gd name="T8" fmla="*/ 341 w 1729"/>
                  <a:gd name="T9" fmla="*/ 914 h 2015"/>
                  <a:gd name="T10" fmla="*/ 162 w 1729"/>
                  <a:gd name="T11" fmla="*/ 813 h 2015"/>
                  <a:gd name="T12" fmla="*/ 80 w 1729"/>
                  <a:gd name="T13" fmla="*/ 806 h 2015"/>
                  <a:gd name="T14" fmla="*/ 10 w 1729"/>
                  <a:gd name="T15" fmla="*/ 1024 h 2015"/>
                  <a:gd name="T16" fmla="*/ 122 w 1729"/>
                  <a:gd name="T17" fmla="*/ 1208 h 2015"/>
                  <a:gd name="T18" fmla="*/ 569 w 1729"/>
                  <a:gd name="T19" fmla="*/ 1227 h 2015"/>
                  <a:gd name="T20" fmla="*/ 637 w 1729"/>
                  <a:gd name="T21" fmla="*/ 1193 h 2015"/>
                  <a:gd name="T22" fmla="*/ 395 w 1729"/>
                  <a:gd name="T23" fmla="*/ 1536 h 2015"/>
                  <a:gd name="T24" fmla="*/ 312 w 1729"/>
                  <a:gd name="T25" fmla="*/ 1597 h 2015"/>
                  <a:gd name="T26" fmla="*/ 263 w 1729"/>
                  <a:gd name="T27" fmla="*/ 1624 h 2015"/>
                  <a:gd name="T28" fmla="*/ 61 w 1729"/>
                  <a:gd name="T29" fmla="*/ 1795 h 2015"/>
                  <a:gd name="T30" fmla="*/ 256 w 1729"/>
                  <a:gd name="T31" fmla="*/ 2015 h 2015"/>
                  <a:gd name="T32" fmla="*/ 438 w 1729"/>
                  <a:gd name="T33" fmla="*/ 1986 h 2015"/>
                  <a:gd name="T34" fmla="*/ 560 w 1729"/>
                  <a:gd name="T35" fmla="*/ 1938 h 2015"/>
                  <a:gd name="T36" fmla="*/ 609 w 1729"/>
                  <a:gd name="T37" fmla="*/ 1903 h 2015"/>
                  <a:gd name="T38" fmla="*/ 667 w 1729"/>
                  <a:gd name="T39" fmla="*/ 1876 h 2015"/>
                  <a:gd name="T40" fmla="*/ 822 w 1729"/>
                  <a:gd name="T41" fmla="*/ 1692 h 2015"/>
                  <a:gd name="T42" fmla="*/ 891 w 1729"/>
                  <a:gd name="T43" fmla="*/ 1591 h 2015"/>
                  <a:gd name="T44" fmla="*/ 1006 w 1729"/>
                  <a:gd name="T45" fmla="*/ 1360 h 2015"/>
                  <a:gd name="T46" fmla="*/ 1037 w 1729"/>
                  <a:gd name="T47" fmla="*/ 1306 h 2015"/>
                  <a:gd name="T48" fmla="*/ 1132 w 1729"/>
                  <a:gd name="T49" fmla="*/ 1063 h 2015"/>
                  <a:gd name="T50" fmla="*/ 1155 w 1729"/>
                  <a:gd name="T51" fmla="*/ 1001 h 2015"/>
                  <a:gd name="T52" fmla="*/ 1236 w 1729"/>
                  <a:gd name="T53" fmla="*/ 912 h 2015"/>
                  <a:gd name="T54" fmla="*/ 1729 w 1729"/>
                  <a:gd name="T55" fmla="*/ 694 h 2015"/>
                  <a:gd name="T56" fmla="*/ 1378 w 1729"/>
                  <a:gd name="T57" fmla="*/ 564 h 2015"/>
                  <a:gd name="T58" fmla="*/ 1187 w 1729"/>
                  <a:gd name="T59" fmla="*/ 575 h 2015"/>
                  <a:gd name="T60" fmla="*/ 1151 w 1729"/>
                  <a:gd name="T61" fmla="*/ 247 h 2015"/>
                  <a:gd name="T62" fmla="*/ 978 w 1729"/>
                  <a:gd name="T63" fmla="*/ 65 h 2015"/>
                  <a:gd name="T64" fmla="*/ 857 w 1729"/>
                  <a:gd name="T65" fmla="*/ 0 h 2015"/>
                  <a:gd name="T66" fmla="*/ 767 w 1729"/>
                  <a:gd name="T67" fmla="*/ 36 h 2015"/>
                  <a:gd name="T68" fmla="*/ 730 w 1729"/>
                  <a:gd name="T69" fmla="*/ 127 h 2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29" h="2015">
                    <a:moveTo>
                      <a:pt x="730" y="127"/>
                    </a:moveTo>
                    <a:cubicBezTo>
                      <a:pt x="730" y="151"/>
                      <a:pt x="742" y="175"/>
                      <a:pt x="750" y="200"/>
                    </a:cubicBezTo>
                    <a:cubicBezTo>
                      <a:pt x="790" y="330"/>
                      <a:pt x="783" y="495"/>
                      <a:pt x="772" y="627"/>
                    </a:cubicBezTo>
                    <a:cubicBezTo>
                      <a:pt x="770" y="654"/>
                      <a:pt x="775" y="693"/>
                      <a:pt x="771" y="718"/>
                    </a:cubicBezTo>
                    <a:cubicBezTo>
                      <a:pt x="751" y="835"/>
                      <a:pt x="454" y="939"/>
                      <a:pt x="341" y="914"/>
                    </a:cubicBezTo>
                    <a:cubicBezTo>
                      <a:pt x="234" y="890"/>
                      <a:pt x="244" y="821"/>
                      <a:pt x="162" y="813"/>
                    </a:cubicBezTo>
                    <a:cubicBezTo>
                      <a:pt x="144" y="811"/>
                      <a:pt x="86" y="804"/>
                      <a:pt x="80" y="806"/>
                    </a:cubicBezTo>
                    <a:cubicBezTo>
                      <a:pt x="0" y="824"/>
                      <a:pt x="10" y="958"/>
                      <a:pt x="10" y="1024"/>
                    </a:cubicBezTo>
                    <a:cubicBezTo>
                      <a:pt x="10" y="1052"/>
                      <a:pt x="72" y="1166"/>
                      <a:pt x="122" y="1208"/>
                    </a:cubicBezTo>
                    <a:cubicBezTo>
                      <a:pt x="256" y="1320"/>
                      <a:pt x="426" y="1342"/>
                      <a:pt x="569" y="1227"/>
                    </a:cubicBezTo>
                    <a:cubicBezTo>
                      <a:pt x="598" y="1204"/>
                      <a:pt x="591" y="1194"/>
                      <a:pt x="637" y="1193"/>
                    </a:cubicBezTo>
                    <a:cubicBezTo>
                      <a:pt x="630" y="1276"/>
                      <a:pt x="466" y="1480"/>
                      <a:pt x="395" y="1536"/>
                    </a:cubicBezTo>
                    <a:cubicBezTo>
                      <a:pt x="361" y="1562"/>
                      <a:pt x="354" y="1575"/>
                      <a:pt x="312" y="1597"/>
                    </a:cubicBezTo>
                    <a:cubicBezTo>
                      <a:pt x="291" y="1608"/>
                      <a:pt x="281" y="1612"/>
                      <a:pt x="263" y="1624"/>
                    </a:cubicBezTo>
                    <a:cubicBezTo>
                      <a:pt x="164" y="1684"/>
                      <a:pt x="61" y="1608"/>
                      <a:pt x="61" y="1795"/>
                    </a:cubicBezTo>
                    <a:cubicBezTo>
                      <a:pt x="61" y="1902"/>
                      <a:pt x="158" y="2015"/>
                      <a:pt x="256" y="2015"/>
                    </a:cubicBezTo>
                    <a:cubicBezTo>
                      <a:pt x="397" y="2015"/>
                      <a:pt x="317" y="2003"/>
                      <a:pt x="438" y="1986"/>
                    </a:cubicBezTo>
                    <a:lnTo>
                      <a:pt x="560" y="1938"/>
                    </a:lnTo>
                    <a:cubicBezTo>
                      <a:pt x="578" y="1927"/>
                      <a:pt x="588" y="1915"/>
                      <a:pt x="609" y="1903"/>
                    </a:cubicBezTo>
                    <a:cubicBezTo>
                      <a:pt x="633" y="1888"/>
                      <a:pt x="645" y="1890"/>
                      <a:pt x="667" y="1876"/>
                    </a:cubicBezTo>
                    <a:cubicBezTo>
                      <a:pt x="738" y="1831"/>
                      <a:pt x="790" y="1735"/>
                      <a:pt x="822" y="1692"/>
                    </a:cubicBezTo>
                    <a:cubicBezTo>
                      <a:pt x="851" y="1652"/>
                      <a:pt x="867" y="1640"/>
                      <a:pt x="891" y="1591"/>
                    </a:cubicBezTo>
                    <a:cubicBezTo>
                      <a:pt x="929" y="1514"/>
                      <a:pt x="966" y="1439"/>
                      <a:pt x="1006" y="1360"/>
                    </a:cubicBezTo>
                    <a:cubicBezTo>
                      <a:pt x="1019" y="1335"/>
                      <a:pt x="1026" y="1328"/>
                      <a:pt x="1037" y="1306"/>
                    </a:cubicBezTo>
                    <a:cubicBezTo>
                      <a:pt x="1073" y="1230"/>
                      <a:pt x="1111" y="1145"/>
                      <a:pt x="1132" y="1063"/>
                    </a:cubicBezTo>
                    <a:cubicBezTo>
                      <a:pt x="1144" y="1016"/>
                      <a:pt x="1135" y="1039"/>
                      <a:pt x="1155" y="1001"/>
                    </a:cubicBezTo>
                    <a:cubicBezTo>
                      <a:pt x="1178" y="959"/>
                      <a:pt x="1194" y="935"/>
                      <a:pt x="1236" y="912"/>
                    </a:cubicBezTo>
                    <a:cubicBezTo>
                      <a:pt x="1404" y="823"/>
                      <a:pt x="1729" y="909"/>
                      <a:pt x="1729" y="694"/>
                    </a:cubicBezTo>
                    <a:cubicBezTo>
                      <a:pt x="1729" y="591"/>
                      <a:pt x="1501" y="532"/>
                      <a:pt x="1378" y="564"/>
                    </a:cubicBezTo>
                    <a:cubicBezTo>
                      <a:pt x="1356" y="570"/>
                      <a:pt x="1187" y="640"/>
                      <a:pt x="1187" y="575"/>
                    </a:cubicBezTo>
                    <a:cubicBezTo>
                      <a:pt x="1187" y="414"/>
                      <a:pt x="1289" y="383"/>
                      <a:pt x="1151" y="247"/>
                    </a:cubicBezTo>
                    <a:cubicBezTo>
                      <a:pt x="1090" y="188"/>
                      <a:pt x="1075" y="147"/>
                      <a:pt x="978" y="65"/>
                    </a:cubicBezTo>
                    <a:cubicBezTo>
                      <a:pt x="941" y="34"/>
                      <a:pt x="921" y="0"/>
                      <a:pt x="857" y="0"/>
                    </a:cubicBezTo>
                    <a:cubicBezTo>
                      <a:pt x="817" y="0"/>
                      <a:pt x="786" y="12"/>
                      <a:pt x="767" y="36"/>
                    </a:cubicBezTo>
                    <a:cubicBezTo>
                      <a:pt x="751" y="56"/>
                      <a:pt x="730" y="95"/>
                      <a:pt x="730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118" name="Freeform 37"/>
              <p:cNvSpPr/>
              <p:nvPr/>
            </p:nvSpPr>
            <p:spPr bwMode="auto">
              <a:xfrm>
                <a:off x="7654170" y="5739916"/>
                <a:ext cx="154770" cy="147032"/>
              </a:xfrm>
              <a:custGeom>
                <a:avLst/>
                <a:gdLst>
                  <a:gd name="T0" fmla="*/ 363 w 550"/>
                  <a:gd name="T1" fmla="*/ 516 h 516"/>
                  <a:gd name="T2" fmla="*/ 524 w 550"/>
                  <a:gd name="T3" fmla="*/ 262 h 516"/>
                  <a:gd name="T4" fmla="*/ 450 w 550"/>
                  <a:gd name="T5" fmla="*/ 176 h 516"/>
                  <a:gd name="T6" fmla="*/ 67 w 550"/>
                  <a:gd name="T7" fmla="*/ 0 h 516"/>
                  <a:gd name="T8" fmla="*/ 20 w 550"/>
                  <a:gd name="T9" fmla="*/ 157 h 516"/>
                  <a:gd name="T10" fmla="*/ 63 w 550"/>
                  <a:gd name="T11" fmla="*/ 233 h 516"/>
                  <a:gd name="T12" fmla="*/ 99 w 550"/>
                  <a:gd name="T13" fmla="*/ 315 h 516"/>
                  <a:gd name="T14" fmla="*/ 363 w 550"/>
                  <a:gd name="T15" fmla="*/ 516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0" h="516">
                    <a:moveTo>
                      <a:pt x="363" y="516"/>
                    </a:moveTo>
                    <a:cubicBezTo>
                      <a:pt x="550" y="516"/>
                      <a:pt x="524" y="376"/>
                      <a:pt x="524" y="262"/>
                    </a:cubicBezTo>
                    <a:cubicBezTo>
                      <a:pt x="524" y="246"/>
                      <a:pt x="491" y="223"/>
                      <a:pt x="450" y="176"/>
                    </a:cubicBezTo>
                    <a:cubicBezTo>
                      <a:pt x="343" y="53"/>
                      <a:pt x="249" y="0"/>
                      <a:pt x="67" y="0"/>
                    </a:cubicBezTo>
                    <a:cubicBezTo>
                      <a:pt x="9" y="0"/>
                      <a:pt x="0" y="107"/>
                      <a:pt x="20" y="157"/>
                    </a:cubicBezTo>
                    <a:cubicBezTo>
                      <a:pt x="30" y="183"/>
                      <a:pt x="49" y="206"/>
                      <a:pt x="63" y="233"/>
                    </a:cubicBezTo>
                    <a:cubicBezTo>
                      <a:pt x="78" y="263"/>
                      <a:pt x="82" y="288"/>
                      <a:pt x="99" y="315"/>
                    </a:cubicBezTo>
                    <a:cubicBezTo>
                      <a:pt x="138" y="380"/>
                      <a:pt x="276" y="516"/>
                      <a:pt x="363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</p:grpSp>
      <p:grpSp>
        <p:nvGrpSpPr>
          <p:cNvPr id="121" name="组合 120"/>
          <p:cNvGrpSpPr/>
          <p:nvPr/>
        </p:nvGrpSpPr>
        <p:grpSpPr>
          <a:xfrm>
            <a:off x="5470801" y="848016"/>
            <a:ext cx="1261074" cy="1246628"/>
            <a:chOff x="4065588" y="1646238"/>
            <a:chExt cx="969963" cy="958850"/>
          </a:xfrm>
          <a:solidFill>
            <a:schemeClr val="bg1"/>
          </a:solidFill>
        </p:grpSpPr>
        <p:sp>
          <p:nvSpPr>
            <p:cNvPr id="122" name="Freeform 5"/>
            <p:cNvSpPr/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3" name="Freeform 6"/>
            <p:cNvSpPr/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4" name="Freeform 7"/>
            <p:cNvSpPr/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5" name="Freeform 8"/>
            <p:cNvSpPr/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6" name="Freeform 9"/>
            <p:cNvSpPr/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7" name="Freeform 10"/>
            <p:cNvSpPr/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8" name="Freeform 11"/>
            <p:cNvSpPr/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9" name="Freeform 12"/>
            <p:cNvSpPr/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0" name="Freeform 13"/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1" name="Freeform 14"/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2" name="Freeform 15"/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3" name="Freeform 16"/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4" name="Freeform 17"/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5" name="Freeform 18"/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6" name="Freeform 19"/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7" name="Freeform 20"/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8" name="Freeform 21"/>
            <p:cNvSpPr/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9" name="Freeform 22"/>
            <p:cNvSpPr/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0" name="Freeform 23"/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1" name="Freeform 24"/>
            <p:cNvSpPr/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2" name="Freeform 25"/>
            <p:cNvSpPr/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3" name="Freeform 26"/>
            <p:cNvSpPr/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4" name="Freeform 27"/>
            <p:cNvSpPr/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5" name="Freeform 28"/>
            <p:cNvSpPr/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6" name="Freeform 29"/>
            <p:cNvSpPr/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7" name="Freeform 30"/>
            <p:cNvSpPr/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8" name="Freeform 31"/>
            <p:cNvSpPr/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9" name="Freeform 38"/>
            <p:cNvSpPr/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3949714" y="5355388"/>
            <a:ext cx="4087629" cy="354332"/>
            <a:chOff x="4381430" y="2952433"/>
            <a:chExt cx="4087629" cy="354332"/>
          </a:xfrm>
        </p:grpSpPr>
        <p:grpSp>
          <p:nvGrpSpPr>
            <p:cNvPr id="52" name="组合 51"/>
            <p:cNvGrpSpPr/>
            <p:nvPr/>
          </p:nvGrpSpPr>
          <p:grpSpPr>
            <a:xfrm>
              <a:off x="4381430" y="2952433"/>
              <a:ext cx="1765370" cy="354332"/>
              <a:chOff x="4381430" y="2845470"/>
              <a:chExt cx="1765370" cy="354332"/>
            </a:xfrm>
          </p:grpSpPr>
          <p:sp>
            <p:nvSpPr>
              <p:cNvPr id="56" name="矩形: 圆角 55"/>
              <p:cNvSpPr/>
              <p:nvPr/>
            </p:nvSpPr>
            <p:spPr>
              <a:xfrm>
                <a:off x="4381430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/>
                  <a:ea typeface="微软雅黑 Light" panose="020B0502040204020203" charset="-122"/>
                  <a:cs typeface="+mn-cs"/>
                </a:endParaRPr>
              </a:p>
            </p:txBody>
          </p:sp>
          <p:sp>
            <p:nvSpPr>
              <p:cNvPr id="57" name="副标题 16"/>
              <p:cNvSpPr txBox="1"/>
              <p:nvPr/>
            </p:nvSpPr>
            <p:spPr>
              <a:xfrm>
                <a:off x="4970109" y="2845470"/>
                <a:ext cx="588010" cy="332105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defRPr/>
                </a:pPr>
                <a:r>
                  <a:rPr lang="zh-CN" altLang="en-US" dirty="0">
                    <a:solidFill>
                      <a:prstClr val="white"/>
                    </a:solidFill>
                    <a:latin typeface="微软雅黑 Light" panose="020B0502040204020203" charset="-122"/>
                    <a:ea typeface="微软雅黑 Light" panose="020B0502040204020203" charset="-122"/>
                  </a:rPr>
                  <a:t>第</a:t>
                </a:r>
                <a:r>
                  <a:rPr lang="en-US" altLang="zh-CN" dirty="0">
                    <a:solidFill>
                      <a:prstClr val="white"/>
                    </a:solidFill>
                    <a:latin typeface="微软雅黑 Light" panose="020B0502040204020203" charset="-122"/>
                    <a:ea typeface="微软雅黑 Light" panose="020B0502040204020203" charset="-122"/>
                  </a:rPr>
                  <a:t>4</a:t>
                </a:r>
                <a:r>
                  <a:rPr lang="zh-CN" altLang="en-US" dirty="0">
                    <a:solidFill>
                      <a:prstClr val="white"/>
                    </a:solidFill>
                    <a:latin typeface="微软雅黑 Light" panose="020B0502040204020203" charset="-122"/>
                    <a:ea typeface="微软雅黑 Light" panose="020B0502040204020203" charset="-122"/>
                  </a:rPr>
                  <a:t>组</a:t>
                </a:r>
                <a:endParaRPr kumimoji="0" lang="en-US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 Light" panose="020B0502040204020203" charset="-122"/>
                  <a:ea typeface="微软雅黑 Light" panose="020B0502040204020203" charset="-122"/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6703689" y="2952433"/>
              <a:ext cx="1765370" cy="354332"/>
              <a:chOff x="4378399" y="2845470"/>
              <a:chExt cx="1765370" cy="354332"/>
            </a:xfrm>
          </p:grpSpPr>
          <p:sp>
            <p:nvSpPr>
              <p:cNvPr id="54" name="矩形: 圆角 53"/>
              <p:cNvSpPr/>
              <p:nvPr/>
            </p:nvSpPr>
            <p:spPr>
              <a:xfrm>
                <a:off x="4378399" y="2859397"/>
                <a:ext cx="1765370" cy="340405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/>
                  <a:ea typeface="微软雅黑 Light" panose="020B0502040204020203" charset="-122"/>
                  <a:cs typeface="+mn-cs"/>
                </a:endParaRPr>
              </a:p>
            </p:txBody>
          </p:sp>
          <p:sp>
            <p:nvSpPr>
              <p:cNvPr id="55" name="副标题 16"/>
              <p:cNvSpPr txBox="1"/>
              <p:nvPr/>
            </p:nvSpPr>
            <p:spPr>
              <a:xfrm>
                <a:off x="4800711" y="2845470"/>
                <a:ext cx="920750" cy="332105"/>
              </a:xfrm>
              <a:prstGeom prst="rect">
                <a:avLst/>
              </a:prstGeom>
              <a:noFill/>
            </p:spPr>
            <p:txBody>
              <a:bodyPr vert="horz" wrap="none" lIns="0" tIns="0" rIns="0" bIns="0" rtlCol="0" anchor="ctr">
                <a:sp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zh-CN" altLang="en-US" sz="1800" b="0" kern="1200" dirty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ea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defRPr/>
                </a:pPr>
                <a:r>
                  <a:rPr kumimoji="0" lang="en-US" altLang="zh-CN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 Light" panose="020B0502040204020203" charset="-122"/>
                    <a:ea typeface="微软雅黑 Light" panose="020B0502040204020203" charset="-122"/>
                  </a:rPr>
                  <a:t>2022.5.11</a:t>
                </a:r>
                <a:endPara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 Light" panose="020B0502040204020203" charset="-122"/>
                  <a:ea typeface="微软雅黑 Light" panose="020B0502040204020203" charset="-122"/>
                </a:endParaRPr>
              </a:p>
            </p:txBody>
          </p:sp>
        </p:grpSp>
      </p:grpSp>
      <p:sp>
        <p:nvSpPr>
          <p:cNvPr id="6" name="文本框 5"/>
          <p:cNvSpPr txBox="1"/>
          <p:nvPr/>
        </p:nvSpPr>
        <p:spPr>
          <a:xfrm>
            <a:off x="4670425" y="4436745"/>
            <a:ext cx="3140710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/>
              <a:t>迪杰斯特拉算法</a:t>
            </a:r>
            <a:endParaRPr lang="zh-CN" altLang="en-US" sz="3200" b="1" dirty="0"/>
          </a:p>
        </p:txBody>
      </p:sp>
      <p:sp>
        <p:nvSpPr>
          <p:cNvPr id="58" name="矩形: 圆角 57"/>
          <p:cNvSpPr/>
          <p:nvPr/>
        </p:nvSpPr>
        <p:spPr>
          <a:xfrm>
            <a:off x="3620959" y="6001133"/>
            <a:ext cx="4824536" cy="340405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 Light" panose="020B0502040204020203" charset="-122"/>
                <a:cs typeface="+mn-cs"/>
              </a:rPr>
              <a:t>小组成员：游倩、吴忧、彭蕊、黄安琪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 Light" panose="020B0502040204020203" charset="-122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流程展示</a:t>
            </a:r>
            <a:endParaRPr lang="zh-CN" altLang="en-US" dirty="0"/>
          </a:p>
        </p:txBody>
      </p:sp>
      <p:pic>
        <p:nvPicPr>
          <p:cNvPr id="4" name="图片 3" descr="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1772920"/>
            <a:ext cx="5758180" cy="3616960"/>
          </a:xfrm>
          <a:prstGeom prst="rect">
            <a:avLst/>
          </a:prstGeom>
        </p:spPr>
      </p:pic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924675" y="2094230"/>
          <a:ext cx="4499610" cy="445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9805"/>
                <a:gridCol w="2249805"/>
              </a:tblGrid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</a:t>
                      </a:r>
                      <a:r>
                        <a:rPr lang="zh-CN" altLang="en-US"/>
                        <a:t>顶点编号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</a:t>
                      </a:r>
                      <a:r>
                        <a:rPr lang="zh-CN" altLang="en-US"/>
                        <a:t>到达源点的距离</a:t>
                      </a:r>
                      <a:endParaRPr lang="zh-CN" altLang="en-US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0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5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2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3               </a:t>
                      </a:r>
                      <a:endParaRPr lang="en-US" altLang="zh-CN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6</a:t>
                      </a:r>
                      <a:endParaRPr lang="en-US" altLang="zh-CN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4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7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5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8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6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6887845" y="332740"/>
            <a:ext cx="4392295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  <a:sym typeface="+mn-ea"/>
              </a:rPr>
              <a:t>在已更新的最短路径点中，找出与</a:t>
            </a:r>
            <a:r>
              <a:rPr lang="en-US" altLang="zh-CN" sz="2000" dirty="0">
                <a:latin typeface="+mn-ea"/>
                <a:sym typeface="+mn-ea"/>
              </a:rPr>
              <a:t>0</a:t>
            </a:r>
            <a:r>
              <a:rPr lang="zh-CN" altLang="en-US" sz="2000" dirty="0">
                <a:latin typeface="+mn-ea"/>
                <a:sym typeface="+mn-ea"/>
              </a:rPr>
              <a:t>点最近的点，此时选择</a:t>
            </a:r>
            <a:r>
              <a:rPr lang="en-US" altLang="zh-CN" sz="2000" dirty="0">
                <a:latin typeface="+mn-ea"/>
                <a:sym typeface="+mn-ea"/>
              </a:rPr>
              <a:t>3</a:t>
            </a:r>
            <a:r>
              <a:rPr lang="zh-CN" altLang="en-US" sz="2000" dirty="0">
                <a:latin typeface="+mn-ea"/>
                <a:sym typeface="+mn-ea"/>
              </a:rPr>
              <a:t>点，进行同上操作，与</a:t>
            </a:r>
            <a:r>
              <a:rPr lang="en-US" altLang="zh-CN" sz="2000" dirty="0">
                <a:latin typeface="+mn-ea"/>
                <a:sym typeface="+mn-ea"/>
              </a:rPr>
              <a:t>3</a:t>
            </a:r>
            <a:r>
              <a:rPr lang="zh-CN" altLang="en-US" sz="2000" dirty="0">
                <a:latin typeface="+mn-ea"/>
                <a:sym typeface="+mn-ea"/>
              </a:rPr>
              <a:t>点邻接的点为</a:t>
            </a:r>
            <a:r>
              <a:rPr lang="en-US" altLang="zh-CN" sz="2000" dirty="0">
                <a:latin typeface="+mn-ea"/>
                <a:sym typeface="+mn-ea"/>
              </a:rPr>
              <a:t>4</a:t>
            </a:r>
            <a:r>
              <a:rPr lang="zh-CN" altLang="en-US" sz="2000" dirty="0">
                <a:latin typeface="+mn-ea"/>
                <a:sym typeface="+mn-ea"/>
              </a:rPr>
              <a:t>点和</a:t>
            </a:r>
            <a:r>
              <a:rPr lang="en-US" altLang="zh-CN" sz="2000" dirty="0">
                <a:latin typeface="+mn-ea"/>
                <a:sym typeface="+mn-ea"/>
              </a:rPr>
              <a:t>5</a:t>
            </a:r>
            <a:r>
              <a:rPr lang="zh-CN" altLang="en-US" sz="2000" dirty="0">
                <a:latin typeface="+mn-ea"/>
                <a:sym typeface="+mn-ea"/>
              </a:rPr>
              <a:t>点，最短距离有更新，因此更新如下</a:t>
            </a:r>
            <a:r>
              <a:rPr lang="en-US" altLang="zh-CN" sz="2000" dirty="0">
                <a:latin typeface="+mn-ea"/>
                <a:sym typeface="+mn-ea"/>
              </a:rPr>
              <a:t>:</a:t>
            </a:r>
            <a:endParaRPr lang="zh-CN" altLang="en-US" sz="2000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流程展示</a:t>
            </a:r>
            <a:endParaRPr lang="zh-CN" altLang="en-US" dirty="0"/>
          </a:p>
        </p:txBody>
      </p:sp>
      <p:pic>
        <p:nvPicPr>
          <p:cNvPr id="4" name="图片 3" descr="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1772920"/>
            <a:ext cx="5758180" cy="3616960"/>
          </a:xfrm>
          <a:prstGeom prst="rect">
            <a:avLst/>
          </a:prstGeom>
        </p:spPr>
      </p:pic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924675" y="2094230"/>
          <a:ext cx="4499610" cy="445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9805"/>
                <a:gridCol w="2249805"/>
              </a:tblGrid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</a:t>
                      </a:r>
                      <a:r>
                        <a:rPr lang="zh-CN" altLang="en-US"/>
                        <a:t>顶点编号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</a:t>
                      </a:r>
                      <a:r>
                        <a:rPr lang="zh-CN" altLang="en-US"/>
                        <a:t>到达源点的距离</a:t>
                      </a:r>
                      <a:endParaRPr lang="zh-CN" altLang="en-US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0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5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2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3               </a:t>
                      </a:r>
                      <a:endParaRPr lang="en-US" altLang="zh-CN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6</a:t>
                      </a:r>
                      <a:endParaRPr lang="en-US" altLang="zh-CN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4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7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5</a:t>
                      </a:r>
                      <a:endParaRPr lang="en-US" altLang="zh-CN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8</a:t>
                      </a:r>
                      <a:endParaRPr lang="en-US" altLang="zh-CN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6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14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6924675" y="332740"/>
            <a:ext cx="4392295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  <a:sym typeface="+mn-ea"/>
              </a:rPr>
              <a:t>在已更新的最短路径点中，找出与</a:t>
            </a:r>
            <a:r>
              <a:rPr lang="en-US" altLang="zh-CN" sz="2000" dirty="0">
                <a:latin typeface="+mn-ea"/>
                <a:sym typeface="+mn-ea"/>
              </a:rPr>
              <a:t>0</a:t>
            </a:r>
            <a:r>
              <a:rPr lang="zh-CN" altLang="en-US" sz="2000" dirty="0">
                <a:latin typeface="+mn-ea"/>
                <a:sym typeface="+mn-ea"/>
              </a:rPr>
              <a:t>点最近的点，此时选择</a:t>
            </a:r>
            <a:r>
              <a:rPr lang="en-US" altLang="zh-CN" sz="2000" dirty="0">
                <a:latin typeface="+mn-ea"/>
                <a:sym typeface="+mn-ea"/>
              </a:rPr>
              <a:t>4</a:t>
            </a:r>
            <a:r>
              <a:rPr lang="zh-CN" altLang="en-US" sz="2000" dirty="0">
                <a:latin typeface="+mn-ea"/>
                <a:sym typeface="+mn-ea"/>
              </a:rPr>
              <a:t>点，进行同上操作，与</a:t>
            </a:r>
            <a:r>
              <a:rPr lang="en-US" altLang="zh-CN" sz="2000" dirty="0">
                <a:latin typeface="+mn-ea"/>
                <a:sym typeface="+mn-ea"/>
              </a:rPr>
              <a:t>4</a:t>
            </a:r>
            <a:r>
              <a:rPr lang="zh-CN" altLang="en-US" sz="2000" dirty="0">
                <a:latin typeface="+mn-ea"/>
                <a:sym typeface="+mn-ea"/>
              </a:rPr>
              <a:t>点邻接的点为</a:t>
            </a:r>
            <a:r>
              <a:rPr lang="en-US" altLang="zh-CN" sz="2000" dirty="0">
                <a:latin typeface="+mn-ea"/>
                <a:sym typeface="+mn-ea"/>
              </a:rPr>
              <a:t>6</a:t>
            </a:r>
            <a:r>
              <a:rPr lang="zh-CN" altLang="en-US" sz="2000" dirty="0">
                <a:latin typeface="+mn-ea"/>
                <a:sym typeface="+mn-ea"/>
              </a:rPr>
              <a:t>，此点的距离小于∞，因此更新如下</a:t>
            </a:r>
            <a:r>
              <a:rPr lang="zh-CN" altLang="en-US" sz="2000" dirty="0">
                <a:latin typeface="+mn-ea"/>
              </a:rPr>
              <a:t>：</a:t>
            </a:r>
            <a:endParaRPr lang="zh-CN" altLang="en-US" sz="2000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流程展示</a:t>
            </a:r>
            <a:endParaRPr lang="zh-CN" altLang="en-US" dirty="0"/>
          </a:p>
        </p:txBody>
      </p:sp>
      <p:pic>
        <p:nvPicPr>
          <p:cNvPr id="4" name="图片 3" descr="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1772920"/>
            <a:ext cx="5758180" cy="36169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91325" y="407670"/>
            <a:ext cx="463296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在已更新的最短路径中，选择与</a:t>
            </a:r>
            <a:r>
              <a:rPr lang="en-US" altLang="zh-CN" sz="2000" dirty="0">
                <a:latin typeface="+mn-ea"/>
              </a:rPr>
              <a:t>0</a:t>
            </a:r>
            <a:r>
              <a:rPr lang="zh-CN" altLang="en-US" sz="2000" dirty="0">
                <a:latin typeface="+mn-ea"/>
              </a:rPr>
              <a:t>点路径最短的点，此时选择</a:t>
            </a:r>
            <a:r>
              <a:rPr lang="en-US" altLang="zh-CN" sz="2000" dirty="0">
                <a:latin typeface="+mn-ea"/>
              </a:rPr>
              <a:t>5</a:t>
            </a:r>
            <a:r>
              <a:rPr lang="zh-CN" altLang="en-US" sz="2000" dirty="0">
                <a:latin typeface="+mn-ea"/>
              </a:rPr>
              <a:t>点，因此将</a:t>
            </a:r>
            <a:r>
              <a:rPr lang="en-US" altLang="zh-CN" sz="2000" dirty="0">
                <a:latin typeface="+mn-ea"/>
              </a:rPr>
              <a:t>5</a:t>
            </a:r>
            <a:r>
              <a:rPr lang="zh-CN" altLang="en-US" sz="2000" dirty="0">
                <a:latin typeface="+mn-ea"/>
              </a:rPr>
              <a:t>作为新源点，更新与</a:t>
            </a:r>
            <a:r>
              <a:rPr lang="en-US" altLang="zh-CN" sz="2000" dirty="0">
                <a:latin typeface="+mn-ea"/>
              </a:rPr>
              <a:t>5</a:t>
            </a:r>
            <a:r>
              <a:rPr lang="zh-CN" altLang="en-US" sz="2000" dirty="0">
                <a:latin typeface="+mn-ea"/>
              </a:rPr>
              <a:t>点邻接的点，小于</a:t>
            </a:r>
            <a:r>
              <a:rPr lang="en-US" altLang="zh-CN" sz="2000" dirty="0">
                <a:latin typeface="+mn-ea"/>
              </a:rPr>
              <a:t>4.6</a:t>
            </a:r>
            <a:r>
              <a:rPr lang="zh-CN" altLang="en-US" sz="2000" dirty="0">
                <a:latin typeface="+mn-ea"/>
              </a:rPr>
              <a:t>点邻接距离，因此更新如下：</a:t>
            </a:r>
            <a:endParaRPr lang="zh-CN" altLang="en-US" sz="2000" dirty="0">
              <a:latin typeface="+mn-ea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924675" y="2094230"/>
          <a:ext cx="4499610" cy="445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9805"/>
                <a:gridCol w="2249805"/>
              </a:tblGrid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</a:t>
                      </a:r>
                      <a:r>
                        <a:rPr lang="zh-CN" altLang="en-US"/>
                        <a:t>顶点编号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</a:t>
                      </a:r>
                      <a:r>
                        <a:rPr lang="zh-CN" altLang="en-US"/>
                        <a:t>到达源点的距离</a:t>
                      </a:r>
                      <a:endParaRPr lang="zh-CN" altLang="en-US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0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5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2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3               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6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4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7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5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8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6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11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流程展示</a:t>
            </a:r>
            <a:endParaRPr lang="zh-CN" altLang="en-US" dirty="0"/>
          </a:p>
        </p:txBody>
      </p:sp>
      <p:pic>
        <p:nvPicPr>
          <p:cNvPr id="4" name="图片 3" descr="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1772920"/>
            <a:ext cx="5758180" cy="3616960"/>
          </a:xfrm>
          <a:prstGeom prst="rect">
            <a:avLst/>
          </a:prstGeom>
        </p:spPr>
      </p:pic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924675" y="2094230"/>
          <a:ext cx="4499610" cy="445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9805"/>
                <a:gridCol w="2249805"/>
              </a:tblGrid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</a:t>
                      </a:r>
                      <a:r>
                        <a:rPr lang="zh-CN" altLang="en-US"/>
                        <a:t>顶点编号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</a:t>
                      </a:r>
                      <a:r>
                        <a:rPr lang="zh-CN" altLang="en-US"/>
                        <a:t>到达源点的距离</a:t>
                      </a:r>
                      <a:endParaRPr lang="zh-CN" altLang="en-US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0</a:t>
                      </a:r>
                      <a:endParaRPr lang="en-US" altLang="zh-CN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5</a:t>
                      </a:r>
                      <a:endParaRPr lang="en-US" altLang="zh-CN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2</a:t>
                      </a:r>
                      <a:endParaRPr lang="en-US" altLang="zh-CN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3               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6</a:t>
                      </a:r>
                      <a:endParaRPr lang="en-US" altLang="zh-CN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4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7</a:t>
                      </a:r>
                      <a:endParaRPr lang="en-US" altLang="zh-CN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5</a:t>
                      </a:r>
                      <a:endParaRPr lang="en-US" altLang="zh-CN"/>
                    </a:p>
                  </a:txBody>
                  <a:tcPr>
                    <a:solidFill>
                      <a:srgbClr val="E7E9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8</a:t>
                      </a:r>
                      <a:endParaRPr lang="en-US" altLang="zh-CN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6</a:t>
                      </a:r>
                      <a:endParaRPr lang="en-US" altLang="zh-CN"/>
                    </a:p>
                  </a:txBody>
                  <a:tcPr>
                    <a:solidFill>
                      <a:srgbClr val="CBD0D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11</a:t>
                      </a:r>
                      <a:endParaRPr lang="en-US" altLang="zh-CN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6959600" y="802640"/>
            <a:ext cx="4396105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至此，所有最短路径已更新，从</a:t>
            </a:r>
            <a:r>
              <a:rPr lang="en-US" altLang="zh-CN" sz="2000" dirty="0">
                <a:latin typeface="+mn-ea"/>
              </a:rPr>
              <a:t>0</a:t>
            </a:r>
            <a:r>
              <a:rPr lang="zh-CN" altLang="en-US" sz="2000" dirty="0">
                <a:latin typeface="+mn-ea"/>
              </a:rPr>
              <a:t>点出发到其他所有点的最短路径均已算出，结果如下图：</a:t>
            </a:r>
            <a:endParaRPr lang="zh-CN" altLang="en-US" sz="2000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1999" cy="4055364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761" y="4057650"/>
            <a:ext cx="4225290" cy="0"/>
          </a:xfrm>
          <a:custGeom>
            <a:avLst/>
            <a:gdLst/>
            <a:ahLst/>
            <a:cxnLst/>
            <a:rect l="l" t="t" r="r" b="b"/>
            <a:pathLst>
              <a:path w="4225290">
                <a:moveTo>
                  <a:pt x="0" y="0"/>
                </a:moveTo>
                <a:lnTo>
                  <a:pt x="4224782" y="0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24528" y="3700271"/>
            <a:ext cx="3743325" cy="711835"/>
          </a:xfrm>
          <a:custGeom>
            <a:avLst/>
            <a:gdLst/>
            <a:ahLst/>
            <a:cxnLst/>
            <a:rect l="l" t="t" r="r" b="b"/>
            <a:pathLst>
              <a:path w="3743325" h="711835">
                <a:moveTo>
                  <a:pt x="3387090" y="0"/>
                </a:moveTo>
                <a:lnTo>
                  <a:pt x="355854" y="0"/>
                </a:lnTo>
                <a:lnTo>
                  <a:pt x="307553" y="3247"/>
                </a:lnTo>
                <a:lnTo>
                  <a:pt x="261231" y="12707"/>
                </a:lnTo>
                <a:lnTo>
                  <a:pt x="217312" y="27955"/>
                </a:lnTo>
                <a:lnTo>
                  <a:pt x="176219" y="48570"/>
                </a:lnTo>
                <a:lnTo>
                  <a:pt x="138375" y="74127"/>
                </a:lnTo>
                <a:lnTo>
                  <a:pt x="104203" y="104203"/>
                </a:lnTo>
                <a:lnTo>
                  <a:pt x="74127" y="138375"/>
                </a:lnTo>
                <a:lnTo>
                  <a:pt x="48570" y="176219"/>
                </a:lnTo>
                <a:lnTo>
                  <a:pt x="27955" y="217312"/>
                </a:lnTo>
                <a:lnTo>
                  <a:pt x="12707" y="261231"/>
                </a:lnTo>
                <a:lnTo>
                  <a:pt x="3247" y="307553"/>
                </a:lnTo>
                <a:lnTo>
                  <a:pt x="0" y="355853"/>
                </a:lnTo>
                <a:lnTo>
                  <a:pt x="3247" y="404154"/>
                </a:lnTo>
                <a:lnTo>
                  <a:pt x="12707" y="450476"/>
                </a:lnTo>
                <a:lnTo>
                  <a:pt x="27955" y="494395"/>
                </a:lnTo>
                <a:lnTo>
                  <a:pt x="48570" y="535488"/>
                </a:lnTo>
                <a:lnTo>
                  <a:pt x="74127" y="573332"/>
                </a:lnTo>
                <a:lnTo>
                  <a:pt x="104203" y="607504"/>
                </a:lnTo>
                <a:lnTo>
                  <a:pt x="138375" y="637580"/>
                </a:lnTo>
                <a:lnTo>
                  <a:pt x="176219" y="663137"/>
                </a:lnTo>
                <a:lnTo>
                  <a:pt x="217312" y="683752"/>
                </a:lnTo>
                <a:lnTo>
                  <a:pt x="261231" y="699000"/>
                </a:lnTo>
                <a:lnTo>
                  <a:pt x="307553" y="708460"/>
                </a:lnTo>
                <a:lnTo>
                  <a:pt x="355854" y="711707"/>
                </a:lnTo>
                <a:lnTo>
                  <a:pt x="3387090" y="711707"/>
                </a:lnTo>
                <a:lnTo>
                  <a:pt x="3435363" y="708460"/>
                </a:lnTo>
                <a:lnTo>
                  <a:pt x="3481667" y="699000"/>
                </a:lnTo>
                <a:lnTo>
                  <a:pt x="3525577" y="683752"/>
                </a:lnTo>
                <a:lnTo>
                  <a:pt x="3566668" y="663137"/>
                </a:lnTo>
                <a:lnTo>
                  <a:pt x="3604514" y="637580"/>
                </a:lnTo>
                <a:lnTo>
                  <a:pt x="3638692" y="607504"/>
                </a:lnTo>
                <a:lnTo>
                  <a:pt x="3668777" y="573332"/>
                </a:lnTo>
                <a:lnTo>
                  <a:pt x="3694345" y="535488"/>
                </a:lnTo>
                <a:lnTo>
                  <a:pt x="3714970" y="494395"/>
                </a:lnTo>
                <a:lnTo>
                  <a:pt x="3730228" y="450476"/>
                </a:lnTo>
                <a:lnTo>
                  <a:pt x="3739694" y="404154"/>
                </a:lnTo>
                <a:lnTo>
                  <a:pt x="3742944" y="355853"/>
                </a:lnTo>
                <a:lnTo>
                  <a:pt x="3739694" y="307553"/>
                </a:lnTo>
                <a:lnTo>
                  <a:pt x="3730228" y="261231"/>
                </a:lnTo>
                <a:lnTo>
                  <a:pt x="3714970" y="217312"/>
                </a:lnTo>
                <a:lnTo>
                  <a:pt x="3694345" y="176219"/>
                </a:lnTo>
                <a:lnTo>
                  <a:pt x="3668777" y="138375"/>
                </a:lnTo>
                <a:lnTo>
                  <a:pt x="3638692" y="104203"/>
                </a:lnTo>
                <a:lnTo>
                  <a:pt x="3604514" y="74127"/>
                </a:lnTo>
                <a:lnTo>
                  <a:pt x="3566667" y="48570"/>
                </a:lnTo>
                <a:lnTo>
                  <a:pt x="3525577" y="27955"/>
                </a:lnTo>
                <a:lnTo>
                  <a:pt x="3481667" y="12707"/>
                </a:lnTo>
                <a:lnTo>
                  <a:pt x="3435363" y="3247"/>
                </a:lnTo>
                <a:lnTo>
                  <a:pt x="3387090" y="0"/>
                </a:lnTo>
                <a:close/>
              </a:path>
            </a:pathLst>
          </a:custGeom>
          <a:solidFill>
            <a:srgbClr val="034B9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7968233" y="4057650"/>
            <a:ext cx="4225290" cy="0"/>
          </a:xfrm>
          <a:custGeom>
            <a:avLst/>
            <a:gdLst/>
            <a:ahLst/>
            <a:cxnLst/>
            <a:rect l="l" t="t" r="r" b="b"/>
            <a:pathLst>
              <a:path w="4225290">
                <a:moveTo>
                  <a:pt x="0" y="0"/>
                </a:moveTo>
                <a:lnTo>
                  <a:pt x="4224782" y="0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1476502" y="3780790"/>
            <a:ext cx="9474835" cy="2157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226695" algn="ctr">
              <a:lnSpc>
                <a:spcPct val="100000"/>
              </a:lnSpc>
              <a:spcBef>
                <a:spcPts val="100"/>
              </a:spcBef>
              <a:tabLst>
                <a:tab pos="1492885" algn="l"/>
              </a:tabLst>
            </a:pPr>
            <a:r>
              <a:rPr sz="3200" b="1" spc="16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PART	</a:t>
            </a:r>
            <a:r>
              <a:rPr sz="3200" b="1" spc="-3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03</a:t>
            </a:r>
            <a:endParaRPr sz="3200">
              <a:latin typeface="微软雅黑" panose="020B0503020204020204" charset="-122"/>
              <a:cs typeface="微软雅黑" panose="020B0503020204020204" charset="-122"/>
            </a:endParaRPr>
          </a:p>
          <a:p>
            <a:pPr marL="12700">
              <a:lnSpc>
                <a:spcPct val="100000"/>
              </a:lnSpc>
              <a:spcBef>
                <a:spcPts val="3950"/>
              </a:spcBef>
            </a:pPr>
            <a:r>
              <a:rPr lang="en-US" sz="4800" dirty="0">
                <a:solidFill>
                  <a:srgbClr val="252525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sz="4800" dirty="0">
                <a:solidFill>
                  <a:srgbClr val="252525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正确性证</a:t>
            </a:r>
            <a:r>
              <a:rPr sz="4800" spc="-5" dirty="0">
                <a:solidFill>
                  <a:srgbClr val="252525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明</a:t>
            </a:r>
            <a:r>
              <a:rPr sz="4800" dirty="0">
                <a:solidFill>
                  <a:srgbClr val="252525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：数学归纳法</a:t>
            </a:r>
            <a:endParaRPr sz="4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R="227965" algn="ctr">
              <a:lnSpc>
                <a:spcPct val="100000"/>
              </a:lnSpc>
              <a:spcBef>
                <a:spcPts val="1020"/>
              </a:spcBef>
            </a:pPr>
            <a:endParaRPr sz="1800">
              <a:latin typeface="Segoe UI Light" panose="020B0502040204020203"/>
              <a:cs typeface="Segoe UI Light" panose="020B0502040204020203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922264" y="6559295"/>
            <a:ext cx="347980" cy="299085"/>
          </a:xfrm>
          <a:custGeom>
            <a:avLst/>
            <a:gdLst/>
            <a:ahLst/>
            <a:cxnLst/>
            <a:rect l="l" t="t" r="r" b="b"/>
            <a:pathLst>
              <a:path w="347979" h="299084">
                <a:moveTo>
                  <a:pt x="173736" y="0"/>
                </a:moveTo>
                <a:lnTo>
                  <a:pt x="0" y="298703"/>
                </a:lnTo>
                <a:lnTo>
                  <a:pt x="347472" y="298703"/>
                </a:lnTo>
                <a:lnTo>
                  <a:pt x="173736" y="0"/>
                </a:lnTo>
                <a:close/>
              </a:path>
            </a:pathLst>
          </a:custGeom>
          <a:solidFill>
            <a:srgbClr val="034B9C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0"/>
            <a:ext cx="2279541" cy="608856"/>
          </a:xfrm>
        </p:spPr>
        <p:txBody>
          <a:bodyPr/>
          <a:lstStyle/>
          <a:p>
            <a:r>
              <a:rPr lang="zh-CN" altLang="en-US"/>
              <a:t>正确性证明</a:t>
            </a:r>
            <a:endParaRPr lang="zh-CN" altLang="en-US"/>
          </a:p>
        </p:txBody>
      </p:sp>
      <p:sp>
        <p:nvSpPr>
          <p:cNvPr id="100" name="文本框 99"/>
          <p:cNvSpPr txBox="1"/>
          <p:nvPr/>
        </p:nvSpPr>
        <p:spPr>
          <a:xfrm>
            <a:off x="1097915" y="1880870"/>
            <a:ext cx="8763000" cy="3476625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txBody>
          <a:bodyPr wrap="square">
            <a:spAutoFit/>
          </a:bodyPr>
          <a:lstStyle/>
          <a:p>
            <a:pPr marL="0" indent="0"/>
            <a:endParaRPr lang="zh-CN" sz="2000" dirty="0">
              <a:latin typeface="Calibri" panose="020F0502020204030204" charset="0"/>
              <a:sym typeface="+mn-ea"/>
            </a:endParaRPr>
          </a:p>
          <a:p>
            <a:pPr marL="0" indent="0"/>
            <a:r>
              <a:rPr lang="zh-CN" sz="2000" dirty="0">
                <a:solidFill>
                  <a:schemeClr val="bg1"/>
                </a:solidFill>
                <a:latin typeface="Calibri" panose="020F0502020204030204" charset="0"/>
                <a:sym typeface="+mn-ea"/>
              </a:rPr>
              <a:t>贪心算法</a:t>
            </a:r>
            <a:endParaRPr lang="en-US" altLang="zh-CN" sz="2000" b="0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marL="0" indent="0"/>
            <a:endParaRPr lang="en-US" altLang="zh-CN" sz="2000" b="0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marL="0" indent="0"/>
            <a:r>
              <a:rPr lang="en-US" altLang="zh-CN" sz="2000" b="0" dirty="0">
                <a:solidFill>
                  <a:schemeClr val="bg1"/>
                </a:solidFill>
                <a:ea typeface="宋体" panose="02010600030101010101" pitchFamily="2" charset="-122"/>
              </a:rPr>
              <a:t>1</a:t>
            </a:r>
            <a:r>
              <a:rPr lang="zh-CN" altLang="en-US" sz="2000" b="0" dirty="0">
                <a:solidFill>
                  <a:schemeClr val="bg1"/>
                </a:solidFill>
                <a:ea typeface="宋体" panose="02010600030101010101" pitchFamily="2" charset="-122"/>
              </a:rPr>
              <a:t>、</a:t>
            </a:r>
            <a:r>
              <a:rPr lang="zh-CN" sz="2000" b="0" dirty="0">
                <a:solidFill>
                  <a:schemeClr val="bg1"/>
                </a:solidFill>
                <a:ea typeface="宋体" panose="02010600030101010101" pitchFamily="2" charset="-122"/>
              </a:rPr>
              <a:t>适合于组合优化问题。</a:t>
            </a:r>
            <a:endParaRPr lang="zh-CN" sz="2000" b="0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marL="0" indent="0"/>
            <a:endParaRPr lang="zh-CN" sz="2000" b="0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marL="0" indent="0"/>
            <a:r>
              <a:rPr lang="en-US" altLang="zh-CN" sz="2000" b="0" dirty="0">
                <a:solidFill>
                  <a:schemeClr val="bg1"/>
                </a:solidFill>
                <a:ea typeface="宋体" panose="02010600030101010101" pitchFamily="2" charset="-122"/>
              </a:rPr>
              <a:t>2</a:t>
            </a:r>
            <a:r>
              <a:rPr lang="zh-CN" altLang="en-US" sz="2000" b="0" dirty="0">
                <a:solidFill>
                  <a:schemeClr val="bg1"/>
                </a:solidFill>
                <a:ea typeface="宋体" panose="02010600030101010101" pitchFamily="2" charset="-122"/>
              </a:rPr>
              <a:t>、</a:t>
            </a:r>
            <a:r>
              <a:rPr lang="zh-CN" sz="2000" b="0" dirty="0">
                <a:solidFill>
                  <a:schemeClr val="bg1"/>
                </a:solidFill>
                <a:ea typeface="宋体" panose="02010600030101010101" pitchFamily="2" charset="-122"/>
              </a:rPr>
              <a:t>贪心选择将子问题归化为更小的问题。</a:t>
            </a:r>
            <a:r>
              <a:rPr lang="zh-CN" sz="2000" b="0" dirty="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</a:rPr>
              <a:t>在子问题的基础上，只求得当前问题的最优，不考虑全局结果。</a:t>
            </a:r>
            <a:endParaRPr lang="zh-CN" sz="2000" b="0" dirty="0">
              <a:solidFill>
                <a:schemeClr val="bg1"/>
              </a:solidFill>
              <a:latin typeface="Calibri" panose="020F0502020204030204" charset="0"/>
              <a:ea typeface="宋体" panose="02010600030101010101" pitchFamily="2" charset="-122"/>
            </a:endParaRPr>
          </a:p>
          <a:p>
            <a:pPr marL="0" indent="0"/>
            <a:endParaRPr lang="zh-CN" sz="2000" b="0" dirty="0">
              <a:solidFill>
                <a:schemeClr val="bg1"/>
              </a:solidFill>
              <a:latin typeface="Calibri" panose="020F0502020204030204" charset="0"/>
              <a:ea typeface="宋体" panose="02010600030101010101" pitchFamily="2" charset="-122"/>
            </a:endParaRPr>
          </a:p>
          <a:p>
            <a:pPr marL="0" indent="0"/>
            <a:r>
              <a:rPr lang="en-US" altLang="zh-CN" sz="2000" b="0" dirty="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</a:rPr>
              <a:t>3</a:t>
            </a:r>
            <a:r>
              <a:rPr lang="zh-CN" altLang="en-US" sz="2000" b="0" dirty="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</a:rPr>
              <a:t>、</a:t>
            </a:r>
            <a:r>
              <a:rPr lang="zh-CN" sz="2000" dirty="0">
                <a:solidFill>
                  <a:schemeClr val="bg1"/>
                </a:solidFill>
                <a:latin typeface="Calibri" panose="020F0502020204030204" charset="0"/>
                <a:sym typeface="+mn-ea"/>
              </a:rPr>
              <a:t>贪心算法所获得的局部最优不能保证最终的全局最优，所以必须进行算法的正确性证明</a:t>
            </a:r>
            <a:endParaRPr lang="zh-CN" sz="2000" b="0" dirty="0">
              <a:latin typeface="Calibri" panose="020F0502020204030204" charset="0"/>
              <a:ea typeface="宋体" panose="02010600030101010101" pitchFamily="2" charset="-122"/>
            </a:endParaRPr>
          </a:p>
          <a:p>
            <a:endParaRPr lang="zh-CN" altLang="en-US" sz="2000" dirty="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97915" y="1125220"/>
            <a:ext cx="4759960" cy="4914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2000" dirty="0">
                <a:latin typeface="Calibri" panose="020F0502020204030204" charset="0"/>
                <a:sym typeface="+mn-ea"/>
              </a:rPr>
              <a:t>迪杰斯特拉算法的主要思路：</a:t>
            </a:r>
            <a:r>
              <a:rPr lang="zh-CN" sz="2000" b="1" dirty="0">
                <a:solidFill>
                  <a:srgbClr val="FF0000"/>
                </a:solidFill>
                <a:latin typeface="Calibri" panose="020F0502020204030204" charset="0"/>
                <a:sym typeface="+mn-ea"/>
              </a:rPr>
              <a:t>贪心算法</a:t>
            </a:r>
            <a:r>
              <a:rPr lang="zh-CN" sz="2000" dirty="0">
                <a:solidFill>
                  <a:srgbClr val="FF0000"/>
                </a:solidFill>
                <a:latin typeface="Calibri" panose="020F0502020204030204" charset="0"/>
                <a:sym typeface="+mn-ea"/>
              </a:rPr>
              <a:t>。</a:t>
            </a:r>
            <a:endParaRPr lang="zh-CN" altLang="en-US" sz="2000" dirty="0">
              <a:solidFill>
                <a:srgbClr val="FF0000"/>
              </a:solidFill>
              <a:latin typeface="Calibri" panose="020F050202020403020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27125" y="5733415"/>
            <a:ext cx="5516880" cy="4914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sz="2000" dirty="0">
                <a:sym typeface="+mn-ea"/>
              </a:rPr>
              <a:t>迪杰斯特拉使用贪心算法是自顶向下，逐步靠近</a:t>
            </a:r>
            <a:endParaRPr lang="zh-CN" sz="2000" dirty="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bldLvl="0" animBg="1"/>
      <p:bldP spid="100" grpId="1" animBg="1"/>
      <p:bldP spid="7" grpId="0"/>
      <p:bldP spid="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2279541" cy="608856"/>
          </a:xfrm>
        </p:spPr>
        <p:txBody>
          <a:bodyPr/>
          <a:lstStyle/>
          <a:p>
            <a:r>
              <a:rPr lang="zh-CN" altLang="en-US" dirty="0"/>
              <a:t>正确性证明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1097915" y="1125220"/>
            <a:ext cx="9048750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设集合S，起点为s，d[v]表示源点到点v的距离，d[u,v]表示点u到点v的距离，w[u,v]表示从点u到点v的一条有向边的长度，δ ( s , v )表示源点到点v的最短路径长度。</a:t>
            </a:r>
            <a:r>
              <a:rPr lang="zh-CN" altLang="en-US" sz="2000" dirty="0">
                <a:latin typeface="+mn-ea"/>
                <a:sym typeface="+mn-ea"/>
              </a:rPr>
              <a:t>比较起点到新结点的距离，保留较小的，并借助较小的为中转点。</a:t>
            </a:r>
            <a:endParaRPr lang="zh-CN" altLang="en-US" sz="2000" dirty="0">
              <a:latin typeface="+mn-ea"/>
            </a:endParaRPr>
          </a:p>
          <a:p>
            <a:pPr algn="l">
              <a:lnSpc>
                <a:spcPct val="130000"/>
              </a:lnSpc>
            </a:pP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（条件：没有负边）</a:t>
            </a:r>
            <a:endParaRPr lang="zh-CN" altLang="en-US" sz="2000" dirty="0">
              <a:solidFill>
                <a:srgbClr val="FF0000"/>
              </a:solidFill>
              <a:latin typeface="+mn-ea"/>
            </a:endParaRPr>
          </a:p>
          <a:p>
            <a:pPr algn="l">
              <a:lnSpc>
                <a:spcPct val="130000"/>
              </a:lnSpc>
            </a:pPr>
            <a:endParaRPr lang="zh-CN" altLang="en-US" sz="2000" dirty="0">
              <a:solidFill>
                <a:srgbClr val="FF0000"/>
              </a:solidFill>
              <a:latin typeface="+mn-ea"/>
            </a:endParaRPr>
          </a:p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关键是证明d[v]就是从原点s到达v点的最短路径。</a:t>
            </a:r>
            <a:endParaRPr lang="zh-CN" altLang="en-US" sz="2000" dirty="0">
              <a:latin typeface="+mn-ea"/>
            </a:endParaRPr>
          </a:p>
          <a:p>
            <a:pPr algn="l">
              <a:lnSpc>
                <a:spcPct val="130000"/>
              </a:lnSpc>
            </a:pPr>
            <a:endParaRPr lang="zh-CN" altLang="en-US" sz="2000" dirty="0">
              <a:latin typeface="+mn-ea"/>
            </a:endParaRPr>
          </a:p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比较起点到新结点的距离，保留较小的，并借助较小的为中转点。此时每处的较小距离，需要说明迪杰斯特拉具有最优子结构性质：任意两点之间的最短路径的子路径仍然是最短路径。</a:t>
            </a:r>
            <a:endParaRPr lang="zh-CN" altLang="en-US" sz="2000" dirty="0">
              <a:latin typeface="+mn-ea"/>
            </a:endParaRPr>
          </a:p>
          <a:p>
            <a:pPr algn="l">
              <a:lnSpc>
                <a:spcPct val="130000"/>
              </a:lnSpc>
            </a:pPr>
            <a:endParaRPr lang="zh-CN" altLang="en-US" sz="2000" dirty="0">
              <a:latin typeface="+mn-ea"/>
            </a:endParaRPr>
          </a:p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使用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</a:rPr>
              <a:t>数学归纳法</a:t>
            </a:r>
            <a:r>
              <a:rPr lang="zh-CN" altLang="en-US" sz="2000" dirty="0">
                <a:latin typeface="+mn-ea"/>
              </a:rPr>
              <a:t>进行证明。</a:t>
            </a:r>
            <a:endParaRPr lang="zh-CN" altLang="en-US" sz="2000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0"/>
            <a:ext cx="2279541" cy="608856"/>
          </a:xfrm>
        </p:spPr>
        <p:txBody>
          <a:bodyPr/>
          <a:lstStyle/>
          <a:p>
            <a:r>
              <a:rPr lang="zh-CN" altLang="en-US"/>
              <a:t>正确性证明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/>
              <p:cNvSpPr txBox="1"/>
              <p:nvPr/>
            </p:nvSpPr>
            <p:spPr>
              <a:xfrm>
                <a:off x="983432" y="861256"/>
                <a:ext cx="9943465" cy="569277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indent="457200" algn="l" latinLnBrk="0">
                  <a:lnSpc>
                    <a:spcPct val="130000"/>
                  </a:lnSpc>
                </a:pP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设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G=&lt;V,E,W&gt;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是有向带权图。∀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e∈E,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权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w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（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e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）是非负实数，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s∈V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是源点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short[i]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</a:rPr>
                  <a:t>是</a:t>
                </a:r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s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到</a:t>
                </a:r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i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的最短路径长度</a:t>
                </a:r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.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对于</a:t>
                </a:r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S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 ⊆ </a:t>
                </a:r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V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，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charset="0"/>
                      </a:rPr>
                      <m:t>𝑑𝑖𝑠𝑡</m:t>
                    </m:r>
                    <m:r>
                      <a:rPr lang="en-US" altLang="zh-CN" sz="2000" b="0" i="1" smtClean="0">
                        <a:latin typeface="Cambria Math" panose="02040503050406030204" charset="0"/>
                      </a:rPr>
                      <m:t>[</m:t>
                    </m:r>
                    <m:r>
                      <a:rPr lang="en-US" altLang="zh-CN" sz="2000" b="0" i="1" smtClean="0">
                        <a:latin typeface="Cambria Math" panose="02040503050406030204" charset="0"/>
                      </a:rPr>
                      <m:t>𝑖</m:t>
                    </m:r>
                    <m:r>
                      <a:rPr lang="en-US" altLang="zh-CN" sz="2000" b="0" i="1" smtClean="0">
                        <a:latin typeface="Cambria Math" panose="02040503050406030204" charset="0"/>
                      </a:rPr>
                      <m:t>]</m:t>
                    </m:r>
                  </m:oMath>
                </a14:m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是从</a:t>
                </a:r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s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到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 panose="02040503050406030204" charset="0"/>
                      </a:rPr>
                      <m:t>𝑖</m:t>
                    </m:r>
                  </m:oMath>
                </a14:m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相对于</a:t>
                </a:r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S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的最短路径长度。</a:t>
                </a:r>
                <a:endParaRPr lang="en-US" altLang="zh-CN" sz="2000" dirty="0">
                  <a:latin typeface="宋体" panose="02010600030101010101" pitchFamily="2" charset="-122"/>
                  <a:sym typeface="+mn-ea"/>
                </a:endParaRPr>
              </a:p>
              <a:p>
                <a:pPr indent="457200" algn="l" latinLnBrk="0">
                  <a:lnSpc>
                    <a:spcPct val="130000"/>
                  </a:lnSpc>
                </a:pP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对于正整数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k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，迪杰斯特拉进行到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k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时都有，∀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i∈S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，都有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dist[i]=short[i].</a:t>
                </a:r>
                <a:endParaRPr lang="en-US" altLang="zh-CN" sz="2000" dirty="0">
                  <a:latin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algn="l" latinLnBrk="0">
                  <a:lnSpc>
                    <a:spcPct val="130000"/>
                  </a:lnSpc>
                </a:pP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k=1,S=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｛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s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｝，显然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dist[d]=short[s]=0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。</a:t>
                </a:r>
                <a:endParaRPr lang="en-US" altLang="zh-CN" sz="2000" dirty="0">
                  <a:latin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algn="l" latinLnBrk="0">
                  <a:lnSpc>
                    <a:spcPct val="130000"/>
                  </a:lnSpc>
                </a:pP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假设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k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时，命题正确。第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k+1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步时，选择结点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v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。假若存在另一条路径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L(s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到</a:t>
                </a: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v</a:t>
                </a:r>
                <a:r>
                  <a:rPr lang="zh-CN" altLang="en-US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），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路径中第一次离开</a:t>
                </a:r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S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的边是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zh-CN" altLang="en-US" sz="2000" i="1">
                            <a:solidFill>
                              <a:srgbClr val="333333"/>
                            </a:solidFill>
                            <a:latin typeface="Cambria Math" panose="02040503050406030204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sz="2000" b="0" i="0" smtClean="0">
                            <a:solidFill>
                              <a:srgbClr val="333333"/>
                            </a:solidFill>
                            <a:latin typeface="Cambria Math" panose="02040503050406030204" charset="0"/>
                          </a:rPr>
                          <m:t>x</m:t>
                        </m:r>
                        <m:r>
                          <a:rPr lang="zh-CN" altLang="en-US" sz="2000">
                            <a:solidFill>
                              <a:srgbClr val="333333"/>
                            </a:solidFill>
                            <a:latin typeface="Cambria Math" panose="02040503050406030204" charset="0"/>
                          </a:rPr>
                          <m:t>,</m:t>
                        </m:r>
                        <m:r>
                          <a:rPr lang="en-US" altLang="zh-CN" sz="2000" b="0" i="1" smtClean="0">
                            <a:solidFill>
                              <a:srgbClr val="333333"/>
                            </a:solidFill>
                            <a:latin typeface="Cambria Math" panose="02040503050406030204" charset="0"/>
                          </a:rPr>
                          <m:t>𝑦</m:t>
                        </m:r>
                      </m:e>
                    </m:d>
                    <m:r>
                      <a:rPr lang="zh-CN" altLang="en-US" sz="2000" i="1">
                        <a:solidFill>
                          <a:srgbClr val="333333"/>
                        </a:solidFill>
                        <a:latin typeface="Cambria Math" panose="02040503050406030204" charset="0"/>
                      </a:rPr>
                      <m:t> </m:t>
                    </m:r>
                    <m:r>
                      <a:rPr lang="zh-CN" altLang="en-US" sz="2000" i="1">
                        <a:solidFill>
                          <a:srgbClr val="333333"/>
                        </a:solidFill>
                        <a:latin typeface="Cambria Math" panose="02040503050406030204" charset="0"/>
                      </a:rPr>
                      <m:t>，</m:t>
                    </m:r>
                  </m:oMath>
                </a14:m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其中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 i="1" dirty="0">
                        <a:latin typeface="Cambria Math" panose="02040503050406030204" charset="0"/>
                      </a:rPr>
                      <m:t>x</m:t>
                    </m:r>
                    <m:r>
                      <a:rPr lang="en-US" altLang="zh-CN" sz="2000" dirty="0">
                        <a:latin typeface="Cambria Math" panose="02040503050406030204" charset="0"/>
                      </a:rPr>
                      <m:t>∈</m:t>
                    </m:r>
                    <m:r>
                      <a:rPr lang="en-US" altLang="zh-CN" sz="2000" b="0" i="1" dirty="0" smtClean="0">
                        <a:latin typeface="Cambria Math" panose="02040503050406030204" charset="0"/>
                      </a:rPr>
                      <m:t>𝑆</m:t>
                    </m:r>
                  </m:oMath>
                </a14:m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，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</a:rPr>
                      <m:t>𝑦</m:t>
                    </m:r>
                    <m:r>
                      <a:rPr lang="en-US" altLang="zh-CN" sz="2000" dirty="0">
                        <a:latin typeface="Cambria Math" panose="02040503050406030204" charset="0"/>
                      </a:rPr>
                      <m:t>∈</m:t>
                    </m:r>
                    <m:r>
                      <m:rPr>
                        <m:sty m:val="p"/>
                      </m:rPr>
                      <a:rPr lang="en-US" altLang="zh-CN" sz="2000" b="0" i="0" dirty="0" smtClean="0">
                        <a:latin typeface="Cambria Math" panose="02040503050406030204" charset="0"/>
                      </a:rPr>
                      <m:t>V</m:t>
                    </m:r>
                    <m:r>
                      <a:rPr lang="en-US" altLang="zh-CN" sz="2000" b="0" i="0" dirty="0" smtClean="0">
                        <a:latin typeface="Cambria Math" panose="02040503050406030204" charset="0"/>
                      </a:rPr>
                      <m:t>−</m:t>
                    </m:r>
                    <m:r>
                      <a:rPr lang="en-US" altLang="zh-CN" sz="2000" i="1" dirty="0">
                        <a:latin typeface="Cambria Math" panose="02040503050406030204" charset="0"/>
                      </a:rPr>
                      <m:t>𝑆</m:t>
                    </m:r>
                  </m:oMath>
                </a14:m>
                <a:r>
                  <a:rPr lang="zh-CN" altLang="en-US" sz="2000" dirty="0">
                    <a:latin typeface="Cambria Math" panose="02040503050406030204" charset="0"/>
                  </a:rPr>
                  <a:t>。选择结点</a:t>
                </a:r>
                <a:r>
                  <a:rPr lang="en-US" altLang="zh-CN" sz="2000" dirty="0">
                    <a:latin typeface="Cambria Math" panose="02040503050406030204" charset="0"/>
                  </a:rPr>
                  <a:t>v</a:t>
                </a:r>
                <a:r>
                  <a:rPr lang="zh-CN" altLang="en-US" sz="2000" dirty="0">
                    <a:latin typeface="Cambria Math" panose="02040503050406030204" charset="0"/>
                  </a:rPr>
                  <a:t>而位选择</a:t>
                </a:r>
                <a:r>
                  <a:rPr lang="en-US" altLang="zh-CN" sz="2000" dirty="0">
                    <a:latin typeface="Cambria Math" panose="02040503050406030204" charset="0"/>
                  </a:rPr>
                  <a:t>y</a:t>
                </a:r>
                <a:r>
                  <a:rPr lang="zh-CN" altLang="en-US" sz="2000" dirty="0">
                    <a:latin typeface="Cambria Math" panose="02040503050406030204" charset="0"/>
                  </a:rPr>
                  <a:t>因此有</a:t>
                </a:r>
                <a:endParaRPr lang="zh-CN" altLang="en-US" sz="2000" dirty="0">
                  <a:latin typeface="Cambria Math" panose="02040503050406030204" charset="0"/>
                </a:endParaRPr>
              </a:p>
              <a:p>
                <a:pPr indent="457200" algn="ctr" latinLnBrk="0">
                  <a:lnSpc>
                    <a:spcPct val="130000"/>
                  </a:lnSpc>
                </a:pP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charset="0"/>
                        <a:ea typeface="MS Mincho" charset="0"/>
                        <a:cs typeface="Cambria Math" panose="02040503050406030204" charset="0"/>
                      </a:rPr>
                      <m:t>𝑑𝑖</m:t>
                    </m:r>
                    <m:r>
                      <m:rPr>
                        <m:sty m:val="p"/>
                      </m:rPr>
                      <a:rPr lang="en-US" altLang="zh-CN" sz="2000" i="1">
                        <a:latin typeface="Cambria Math" panose="02040503050406030204" charset="0"/>
                      </a:rPr>
                      <m:t>st</m:t>
                    </m:r>
                    <m:r>
                      <a:rPr lang="en-US" altLang="zh-CN" sz="2000" i="1">
                        <a:latin typeface="Cambria Math" panose="02040503050406030204" charset="0"/>
                      </a:rPr>
                      <m:t>[</m:t>
                    </m:r>
                    <m:r>
                      <a:rPr lang="en-US" altLang="zh-CN" sz="2000" i="1" dirty="0">
                        <a:latin typeface="Cambria Math" panose="02040503050406030204" charset="0"/>
                      </a:rPr>
                      <m:t>𝜈</m:t>
                    </m:r>
                    <m:r>
                      <a:rPr lang="en-US" altLang="zh-CN" sz="2000" i="1">
                        <a:latin typeface="Cambria Math" panose="02040503050406030204" charset="0"/>
                      </a:rPr>
                      <m:t>] </m:t>
                    </m:r>
                  </m:oMath>
                </a14:m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dirty="0" smtClean="0">
                        <a:latin typeface="Cambria Math" panose="02040503050406030204" charset="0"/>
                      </a:rPr>
                      <m:t>≤</m:t>
                    </m:r>
                  </m:oMath>
                </a14:m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 i="1" dirty="0">
                        <a:latin typeface="Cambria Math" panose="02040503050406030204" charset="0"/>
                      </a:rPr>
                      <m:t>dist</m:t>
                    </m:r>
                    <m:r>
                      <a:rPr lang="en-US" altLang="zh-CN" sz="2000" i="1">
                        <a:latin typeface="Cambria Math" panose="02040503050406030204" charset="0"/>
                      </a:rPr>
                      <m:t>[</m:t>
                    </m:r>
                    <m:r>
                      <a:rPr lang="en-US" altLang="zh-CN" sz="2000" i="1">
                        <a:latin typeface="Cambria Math" panose="02040503050406030204" charset="0"/>
                      </a:rPr>
                      <m:t>𝑦</m:t>
                    </m:r>
                    <m:r>
                      <a:rPr lang="en-US" altLang="zh-CN" sz="2000" i="1">
                        <a:latin typeface="Cambria Math" panose="02040503050406030204" charset="0"/>
                      </a:rPr>
                      <m:t>]</m:t>
                    </m:r>
                  </m:oMath>
                </a14:m>
                <a:endParaRPr lang="en-US" altLang="zh-CN" sz="2000" dirty="0">
                  <a:latin typeface="宋体" panose="02010600030101010101" pitchFamily="2" charset="-122"/>
                </a:endParaRPr>
              </a:p>
              <a:p>
                <a:pPr indent="457200" algn="l" latinLnBrk="0">
                  <a:lnSpc>
                    <a:spcPct val="130000"/>
                  </a:lnSpc>
                </a:pPr>
                <a:r>
                  <a:rPr lang="zh-CN" altLang="en-US" sz="2000" dirty="0">
                    <a:latin typeface="宋体" panose="02010600030101010101" pitchFamily="2" charset="-122"/>
                  </a:rPr>
                  <a:t>又</a:t>
                </a:r>
                <a:endParaRPr lang="zh-CN" altLang="en-US" sz="2000" dirty="0">
                  <a:latin typeface="宋体" panose="02010600030101010101" pitchFamily="2" charset="-122"/>
                </a:endParaRPr>
              </a:p>
              <a:p>
                <a:pPr indent="457200" algn="l" latinLnBrk="0">
                  <a:lnSpc>
                    <a:spcPct val="13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>
                          <a:latin typeface="Cambria Math" panose="02040503050406030204" charset="0"/>
                          <a:ea typeface="MS Mincho" charset="0"/>
                          <a:cs typeface="Cambria Math" panose="02040503050406030204" charset="0"/>
                        </a:rPr>
                        <m:t>𝑑𝑖</m:t>
                      </m:r>
                      <m:r>
                        <m:rPr>
                          <m:sty m:val="p"/>
                        </m:rPr>
                        <a:rPr lang="en-US" altLang="zh-CN" sz="2000" i="1">
                          <a:latin typeface="Cambria Math" panose="02040503050406030204" charset="0"/>
                        </a:rPr>
                        <m:t>st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000" i="1" dirty="0">
                              <a:latin typeface="Cambria Math" panose="02040503050406030204" charset="0"/>
                            </a:rPr>
                          </m:ctrlPr>
                        </m:d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</a:rPr>
                            <m:t>𝑦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 panose="02040503050406030204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altLang="zh-CN" sz="2000" i="1">
                          <a:latin typeface="Cambria Math" panose="02040503050406030204" charset="0"/>
                        </a:rPr>
                        <m:t>d</m:t>
                      </m:r>
                      <m:d>
                        <m:dPr>
                          <m:ctrlPr>
                            <a:rPr lang="en-US" altLang="zh-CN" sz="2000" b="0" i="1" smtClean="0">
                              <a:latin typeface="Cambria Math" panose="02040503050406030204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latin typeface="Cambria Math" panose="02040503050406030204" charset="0"/>
                            </a:rPr>
                            <m:t>𝑦</m:t>
                          </m:r>
                          <m:r>
                            <a:rPr lang="en-US" altLang="zh-CN" sz="2000" b="0" i="1" smtClean="0">
                              <a:latin typeface="Cambria Math" panose="02040503050406030204" charset="0"/>
                            </a:rPr>
                            <m:t>,</m:t>
                          </m:r>
                          <m:r>
                            <a:rPr lang="en-US" altLang="zh-CN" sz="2000" b="0" i="1" smtClean="0">
                              <a:latin typeface="Cambria Math" panose="02040503050406030204" charset="0"/>
                            </a:rPr>
                            <m:t>𝑣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 panose="02040503050406030204" charset="0"/>
                        </a:rPr>
                        <m:t>=</m:t>
                      </m:r>
                      <m:r>
                        <a:rPr lang="en-US" altLang="zh-CN" sz="2000" b="0" i="1" smtClean="0">
                          <a:latin typeface="Cambria Math" panose="02040503050406030204" charset="0"/>
                        </a:rPr>
                        <m:t>𝐿</m:t>
                      </m:r>
                    </m:oMath>
                  </m:oMathPara>
                </a14:m>
                <a:endParaRPr lang="en-US" altLang="zh-CN" sz="2000" b="0" i="1" dirty="0">
                  <a:latin typeface="Cambria Math" panose="02040503050406030204" charset="0"/>
                </a:endParaRPr>
              </a:p>
              <a:p>
                <a:pPr indent="457200" algn="l" latinLnBrk="0">
                  <a:lnSpc>
                    <a:spcPct val="130000"/>
                  </a:lnSpc>
                </a:pPr>
                <a:r>
                  <a:rPr lang="zh-CN" altLang="en-US" sz="2000" b="0" dirty="0">
                    <a:latin typeface="Cambria Math" panose="02040503050406030204" charset="0"/>
                  </a:rPr>
                  <a:t>于是</a:t>
                </a:r>
                <a:endParaRPr lang="en-US" altLang="zh-CN" sz="2000" dirty="0">
                  <a:latin typeface="宋体" panose="02010600030101010101" pitchFamily="2" charset="-122"/>
                </a:endParaRPr>
              </a:p>
              <a:p>
                <a:pPr indent="457200" algn="ctr" latinLnBrk="0">
                  <a:lnSpc>
                    <a:spcPct val="13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 i="1">
                        <a:latin typeface="Cambria Math" panose="02040503050406030204" charset="0"/>
                      </a:rPr>
                      <m:t>dist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000" i="1" dirty="0">
                            <a:latin typeface="Cambria Math" panose="02040503050406030204" charset="0"/>
                          </a:rPr>
                        </m:ctrlPr>
                      </m:dPr>
                      <m:e>
                        <m:r>
                          <a:rPr lang="en-US" altLang="zh-CN" sz="2000" i="1" dirty="0">
                            <a:latin typeface="Cambria Math" panose="02040503050406030204" charset="0"/>
                          </a:rPr>
                          <m:t>𝜈</m:t>
                        </m:r>
                      </m:e>
                    </m:d>
                  </m:oMath>
                </a14:m>
                <a:r>
                  <a:rPr lang="en-US" altLang="zh-CN" sz="2000" dirty="0">
                    <a:sym typeface="+mn-ea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zh-CN" sz="2000" dirty="0">
                        <a:latin typeface="Cambria Math" panose="02040503050406030204" charset="0"/>
                      </a:rPr>
                      <m:t>≤</m:t>
                    </m:r>
                  </m:oMath>
                </a14:m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</a:rPr>
                      <m:t>𝐿</m:t>
                    </m:r>
                  </m:oMath>
                </a14:m>
                <a:endParaRPr lang="en-US" altLang="zh-CN" sz="2000" dirty="0">
                  <a:latin typeface="宋体" panose="02010600030101010101" pitchFamily="2" charset="-122"/>
                </a:endParaRPr>
              </a:p>
              <a:p>
                <a:pPr indent="457200" latinLnBrk="0">
                  <a:lnSpc>
                    <a:spcPct val="130000"/>
                  </a:lnSpc>
                </a:pP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即算法对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 panose="02040503050406030204" charset="0"/>
                      </a:rPr>
                      <m:t>𝜈</m:t>
                    </m:r>
                  </m:oMath>
                </a14:m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选择的路径是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 panose="02040503050406030204" charset="0"/>
                      </a:rPr>
                      <m:t>𝑠</m:t>
                    </m:r>
                  </m:oMath>
                </a14:m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到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 panose="02040503050406030204" charset="0"/>
                      </a:rPr>
                      <m:t>𝜈</m:t>
                    </m:r>
                  </m:oMath>
                </a14:m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的最短路径，从而证明了算法在第</a:t>
                </a:r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k+1</a:t>
                </a:r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步选择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 panose="02040503050406030204" charset="0"/>
                      </a:rPr>
                      <m:t>𝜈</m:t>
                    </m:r>
                  </m:oMath>
                </a14:m>
                <a:r>
                  <a:rPr lang="zh-CN" altLang="en-US" sz="2000" dirty="0">
                    <a:latin typeface="宋体" panose="02010600030101010101" pitchFamily="2" charset="-122"/>
                    <a:sym typeface="+mn-ea"/>
                  </a:rPr>
                  <a:t>，则有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charset="0"/>
                        <a:ea typeface="MS Mincho" charset="0"/>
                        <a:cs typeface="Cambria Math" panose="02040503050406030204" charset="0"/>
                      </a:rPr>
                      <m:t>𝑑𝑖</m:t>
                    </m:r>
                    <m:r>
                      <m:rPr>
                        <m:sty m:val="p"/>
                      </m:rPr>
                      <a:rPr lang="en-US" altLang="zh-CN" sz="2000" i="1">
                        <a:latin typeface="Cambria Math" panose="02040503050406030204" charset="0"/>
                      </a:rPr>
                      <m:t>st</m:t>
                    </m:r>
                    <m:r>
                      <a:rPr lang="en-US" altLang="zh-CN" sz="2000" i="1">
                        <a:latin typeface="Cambria Math" panose="02040503050406030204" charset="0"/>
                      </a:rPr>
                      <m:t>[</m:t>
                    </m:r>
                    <m:r>
                      <a:rPr lang="en-US" altLang="zh-CN" sz="2000" i="1" dirty="0">
                        <a:latin typeface="Cambria Math" panose="02040503050406030204" charset="0"/>
                      </a:rPr>
                      <m:t>𝜈</m:t>
                    </m:r>
                    <m:r>
                      <a:rPr lang="en-US" altLang="zh-CN" sz="2000" i="1">
                        <a:latin typeface="Cambria Math" panose="02040503050406030204" charset="0"/>
                      </a:rPr>
                      <m:t>] </m:t>
                    </m:r>
                  </m:oMath>
                </a14:m>
                <a:r>
                  <a:rPr lang="en-US" altLang="zh-CN" sz="2000" dirty="0">
                    <a:latin typeface="宋体" panose="02010600030101010101" pitchFamily="2" charset="-122"/>
                    <a:sym typeface="+mn-ea"/>
                  </a:rPr>
                  <a:t> =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</a:rPr>
                      <m:t>𝑠ℎ𝑜𝑟𝑡</m:t>
                    </m:r>
                    <m:r>
                      <a:rPr lang="en-US" altLang="zh-CN" sz="2000" i="1">
                        <a:latin typeface="Cambria Math" panose="02040503050406030204" charset="0"/>
                      </a:rPr>
                      <m:t>[</m:t>
                    </m:r>
                    <m:r>
                      <a:rPr lang="en-US" altLang="zh-CN" sz="2000" i="1" dirty="0">
                        <a:latin typeface="Cambria Math" panose="02040503050406030204" charset="0"/>
                      </a:rPr>
                      <m:t>𝜈</m:t>
                    </m:r>
                    <m:r>
                      <a:rPr lang="en-US" altLang="zh-CN" sz="2000" i="1">
                        <a:latin typeface="Cambria Math" panose="02040503050406030204" charset="0"/>
                      </a:rPr>
                      <m:t>] </m:t>
                    </m:r>
                  </m:oMath>
                </a14:m>
                <a:r>
                  <a:rPr lang="zh-CN" altLang="en-US" sz="2000" dirty="0">
                    <a:latin typeface="宋体" panose="02010600030101010101" pitchFamily="2" charset="-122"/>
                  </a:rPr>
                  <a:t>。根据归纳法，算法得证。</a:t>
                </a:r>
                <a:endParaRPr lang="zh-CN" altLang="en-US" sz="2000" dirty="0">
                  <a:latin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  <a:p>
                <a:pPr indent="457200" algn="l" latinLnBrk="0">
                  <a:lnSpc>
                    <a:spcPct val="130000"/>
                  </a:lnSpc>
                </a:pPr>
                <a:r>
                  <a:rPr lang="en-US" altLang="zh-CN" sz="2000" dirty="0">
                    <a:latin typeface="宋体" panose="02010600030101010101" pitchFamily="2" charset="-122"/>
                    <a:cs typeface="宋体" panose="02010600030101010101" pitchFamily="2" charset="-122"/>
                    <a:sym typeface="+mn-ea"/>
                  </a:rPr>
                  <a:t>    </a:t>
                </a:r>
                <a:endParaRPr lang="en-US" altLang="zh-CN" sz="2000" dirty="0">
                  <a:latin typeface="宋体" panose="02010600030101010101" pitchFamily="2" charset="-122"/>
                  <a:cs typeface="宋体" panose="02010600030101010101" pitchFamily="2" charset="-122"/>
                  <a:sym typeface="+mn-ea"/>
                </a:endParaRPr>
              </a:p>
            </p:txBody>
          </p:sp>
        </mc:Choice>
        <mc:Fallback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3432" y="861256"/>
                <a:ext cx="9943465" cy="5692775"/>
              </a:xfrm>
              <a:prstGeom prst="rect">
                <a:avLst/>
              </a:prstGeom>
              <a:blipFill rotWithShape="1">
                <a:blip r:embed="rId1"/>
                <a:stretch>
                  <a:fillRect l="-5" t="-3" r="5" b="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/>
          <p:cNvSpPr txBox="1"/>
          <p:nvPr/>
        </p:nvSpPr>
        <p:spPr>
          <a:xfrm>
            <a:off x="3791744" y="130942"/>
            <a:ext cx="3098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endParaRPr lang="zh-CN" altLang="en-US" sz="2000" dirty="0">
              <a:solidFill>
                <a:srgbClr val="FF0000"/>
              </a:solidFill>
              <a:highlight>
                <a:srgbClr val="FFFF00"/>
              </a:highlight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1999" cy="4055364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761" y="4057650"/>
            <a:ext cx="4225290" cy="0"/>
          </a:xfrm>
          <a:custGeom>
            <a:avLst/>
            <a:gdLst/>
            <a:ahLst/>
            <a:cxnLst/>
            <a:rect l="l" t="t" r="r" b="b"/>
            <a:pathLst>
              <a:path w="4225290">
                <a:moveTo>
                  <a:pt x="0" y="0"/>
                </a:moveTo>
                <a:lnTo>
                  <a:pt x="4224782" y="0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24528" y="3700271"/>
            <a:ext cx="3743325" cy="711835"/>
          </a:xfrm>
          <a:custGeom>
            <a:avLst/>
            <a:gdLst/>
            <a:ahLst/>
            <a:cxnLst/>
            <a:rect l="l" t="t" r="r" b="b"/>
            <a:pathLst>
              <a:path w="3743325" h="711835">
                <a:moveTo>
                  <a:pt x="3387090" y="0"/>
                </a:moveTo>
                <a:lnTo>
                  <a:pt x="355854" y="0"/>
                </a:lnTo>
                <a:lnTo>
                  <a:pt x="307553" y="3247"/>
                </a:lnTo>
                <a:lnTo>
                  <a:pt x="261231" y="12707"/>
                </a:lnTo>
                <a:lnTo>
                  <a:pt x="217312" y="27955"/>
                </a:lnTo>
                <a:lnTo>
                  <a:pt x="176219" y="48570"/>
                </a:lnTo>
                <a:lnTo>
                  <a:pt x="138375" y="74127"/>
                </a:lnTo>
                <a:lnTo>
                  <a:pt x="104203" y="104203"/>
                </a:lnTo>
                <a:lnTo>
                  <a:pt x="74127" y="138375"/>
                </a:lnTo>
                <a:lnTo>
                  <a:pt x="48570" y="176219"/>
                </a:lnTo>
                <a:lnTo>
                  <a:pt x="27955" y="217312"/>
                </a:lnTo>
                <a:lnTo>
                  <a:pt x="12707" y="261231"/>
                </a:lnTo>
                <a:lnTo>
                  <a:pt x="3247" y="307553"/>
                </a:lnTo>
                <a:lnTo>
                  <a:pt x="0" y="355853"/>
                </a:lnTo>
                <a:lnTo>
                  <a:pt x="3247" y="404154"/>
                </a:lnTo>
                <a:lnTo>
                  <a:pt x="12707" y="450476"/>
                </a:lnTo>
                <a:lnTo>
                  <a:pt x="27955" y="494395"/>
                </a:lnTo>
                <a:lnTo>
                  <a:pt x="48570" y="535488"/>
                </a:lnTo>
                <a:lnTo>
                  <a:pt x="74127" y="573332"/>
                </a:lnTo>
                <a:lnTo>
                  <a:pt x="104203" y="607504"/>
                </a:lnTo>
                <a:lnTo>
                  <a:pt x="138375" y="637580"/>
                </a:lnTo>
                <a:lnTo>
                  <a:pt x="176219" y="663137"/>
                </a:lnTo>
                <a:lnTo>
                  <a:pt x="217312" y="683752"/>
                </a:lnTo>
                <a:lnTo>
                  <a:pt x="261231" y="699000"/>
                </a:lnTo>
                <a:lnTo>
                  <a:pt x="307553" y="708460"/>
                </a:lnTo>
                <a:lnTo>
                  <a:pt x="355854" y="711707"/>
                </a:lnTo>
                <a:lnTo>
                  <a:pt x="3387090" y="711707"/>
                </a:lnTo>
                <a:lnTo>
                  <a:pt x="3435363" y="708460"/>
                </a:lnTo>
                <a:lnTo>
                  <a:pt x="3481667" y="699000"/>
                </a:lnTo>
                <a:lnTo>
                  <a:pt x="3525577" y="683752"/>
                </a:lnTo>
                <a:lnTo>
                  <a:pt x="3566668" y="663137"/>
                </a:lnTo>
                <a:lnTo>
                  <a:pt x="3604514" y="637580"/>
                </a:lnTo>
                <a:lnTo>
                  <a:pt x="3638692" y="607504"/>
                </a:lnTo>
                <a:lnTo>
                  <a:pt x="3668777" y="573332"/>
                </a:lnTo>
                <a:lnTo>
                  <a:pt x="3694345" y="535488"/>
                </a:lnTo>
                <a:lnTo>
                  <a:pt x="3714970" y="494395"/>
                </a:lnTo>
                <a:lnTo>
                  <a:pt x="3730228" y="450476"/>
                </a:lnTo>
                <a:lnTo>
                  <a:pt x="3739694" y="404154"/>
                </a:lnTo>
                <a:lnTo>
                  <a:pt x="3742944" y="355853"/>
                </a:lnTo>
                <a:lnTo>
                  <a:pt x="3739694" y="307553"/>
                </a:lnTo>
                <a:lnTo>
                  <a:pt x="3730228" y="261231"/>
                </a:lnTo>
                <a:lnTo>
                  <a:pt x="3714970" y="217312"/>
                </a:lnTo>
                <a:lnTo>
                  <a:pt x="3694345" y="176219"/>
                </a:lnTo>
                <a:lnTo>
                  <a:pt x="3668777" y="138375"/>
                </a:lnTo>
                <a:lnTo>
                  <a:pt x="3638692" y="104203"/>
                </a:lnTo>
                <a:lnTo>
                  <a:pt x="3604514" y="74127"/>
                </a:lnTo>
                <a:lnTo>
                  <a:pt x="3566667" y="48570"/>
                </a:lnTo>
                <a:lnTo>
                  <a:pt x="3525577" y="27955"/>
                </a:lnTo>
                <a:lnTo>
                  <a:pt x="3481667" y="12707"/>
                </a:lnTo>
                <a:lnTo>
                  <a:pt x="3435363" y="3247"/>
                </a:lnTo>
                <a:lnTo>
                  <a:pt x="3387090" y="0"/>
                </a:lnTo>
                <a:close/>
              </a:path>
            </a:pathLst>
          </a:custGeom>
          <a:solidFill>
            <a:srgbClr val="034B9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7968233" y="4057650"/>
            <a:ext cx="4225290" cy="0"/>
          </a:xfrm>
          <a:custGeom>
            <a:avLst/>
            <a:gdLst/>
            <a:ahLst/>
            <a:cxnLst/>
            <a:rect l="l" t="t" r="r" b="b"/>
            <a:pathLst>
              <a:path w="4225290">
                <a:moveTo>
                  <a:pt x="0" y="0"/>
                </a:moveTo>
                <a:lnTo>
                  <a:pt x="4224782" y="0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2823210" y="3780790"/>
            <a:ext cx="6426835" cy="2157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015" algn="ctr">
              <a:lnSpc>
                <a:spcPct val="100000"/>
              </a:lnSpc>
              <a:spcBef>
                <a:spcPts val="100"/>
              </a:spcBef>
              <a:tabLst>
                <a:tab pos="1612900" algn="l"/>
              </a:tabLst>
            </a:pPr>
            <a:r>
              <a:rPr sz="3200" b="1" spc="16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PART	</a:t>
            </a:r>
            <a:r>
              <a:rPr sz="3200" b="1" spc="-3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04</a:t>
            </a:r>
            <a:endParaRPr sz="3200">
              <a:latin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00000"/>
              </a:lnSpc>
              <a:spcBef>
                <a:spcPts val="3950"/>
              </a:spcBef>
            </a:pPr>
            <a:r>
              <a:rPr lang="zh-CN" sz="4800">
                <a:latin typeface="宋体" panose="02010600030101010101" pitchFamily="2" charset="-122"/>
                <a:cs typeface="宋体" panose="02010600030101010101" pitchFamily="2" charset="-122"/>
              </a:rPr>
              <a:t>伪码体现</a:t>
            </a:r>
            <a:endParaRPr sz="4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18110" algn="ctr">
              <a:lnSpc>
                <a:spcPct val="100000"/>
              </a:lnSpc>
              <a:spcBef>
                <a:spcPts val="1020"/>
              </a:spcBef>
            </a:pPr>
            <a:endParaRPr sz="1800">
              <a:latin typeface="Segoe UI Light" panose="020B0502040204020203"/>
              <a:cs typeface="Segoe UI Light" panose="020B0502040204020203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922264" y="6559295"/>
            <a:ext cx="347980" cy="299085"/>
          </a:xfrm>
          <a:custGeom>
            <a:avLst/>
            <a:gdLst/>
            <a:ahLst/>
            <a:cxnLst/>
            <a:rect l="l" t="t" r="r" b="b"/>
            <a:pathLst>
              <a:path w="347979" h="299084">
                <a:moveTo>
                  <a:pt x="173736" y="0"/>
                </a:moveTo>
                <a:lnTo>
                  <a:pt x="0" y="298703"/>
                </a:lnTo>
                <a:lnTo>
                  <a:pt x="347472" y="298703"/>
                </a:lnTo>
                <a:lnTo>
                  <a:pt x="173736" y="0"/>
                </a:lnTo>
                <a:close/>
              </a:path>
            </a:pathLst>
          </a:custGeom>
          <a:solidFill>
            <a:srgbClr val="034B9C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伪码展示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/>
              <p:cNvSpPr txBox="1"/>
              <p:nvPr/>
            </p:nvSpPr>
            <p:spPr>
              <a:xfrm>
                <a:off x="695325" y="836930"/>
                <a:ext cx="10549255" cy="55308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Dijkstra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rgbClr val="FF0000"/>
                    </a:solidFill>
                    <a:latin typeface="+mn-ea"/>
                  </a:rPr>
                  <a:t>输人：带权有向图G=&lt;V,E,W&gt;,源点s∈V</a:t>
                </a:r>
                <a:endParaRPr lang="zh-CN" altLang="en-US" sz="1600" dirty="0">
                  <a:solidFill>
                    <a:srgbClr val="FF0000"/>
                  </a:solidFill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rgbClr val="FF0000"/>
                    </a:solidFill>
                    <a:latin typeface="+mn-ea"/>
                  </a:rPr>
                  <a:t>输出：数组L,对所有j∈V-{s},L[j]表示s到j的最短路径上j前一个结点的标号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1.S←{s}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2.dis[s]←0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3.for i∈V-{s} do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</a:rPr>
                  <a:t>4.    </a:t>
                </a:r>
                <a:r>
                  <a:rPr lang="zh-CN" altLang="en-US" sz="1600" dirty="0">
                    <a:solidFill>
                      <a:srgbClr val="FF0000"/>
                    </a:solidFill>
                    <a:latin typeface="+mn-ea"/>
                  </a:rPr>
                  <a:t>dist[i]←w(s,i)                   //如果s到i没有边，w(s,i)=∞</a:t>
                </a:r>
                <a:endParaRPr lang="zh-CN" altLang="en-US" sz="1600" dirty="0">
                  <a:solidFill>
                    <a:srgbClr val="FF0000"/>
                  </a:solidFill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  <a:sym typeface="+mn-ea"/>
                  </a:rPr>
                  <a:t>5.</a:t>
                </a:r>
                <a:r>
                  <a:rPr lang="en-US" altLang="zh-CN" sz="1600" dirty="0">
                    <a:latin typeface="+mn-ea"/>
                    <a:sym typeface="+mn-ea"/>
                  </a:rPr>
                  <a:t>end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  <a:sym typeface="+mn-ea"/>
                  </a:rPr>
                  <a:t>6. </a:t>
                </a:r>
                <a:r>
                  <a:rPr lang="zh-CN" altLang="en-US" sz="1600" dirty="0">
                    <a:latin typeface="+mn-ea"/>
                  </a:rPr>
                  <a:t>while V-S≠</a:t>
                </a:r>
                <a14:m>
                  <m:oMath xmlns:m="http://schemas.openxmlformats.org/officeDocument/2006/math">
                    <m:r>
                      <a:rPr lang="en-US" altLang="zh-CN" sz="1600" i="1" dirty="0">
                        <a:latin typeface="Cambria Math" panose="02040503050406030204" charset="0"/>
                        <a:cs typeface="Cambria Math" panose="02040503050406030204" charset="0"/>
                      </a:rPr>
                      <m:t> ∅</m:t>
                    </m:r>
                  </m:oMath>
                </a14:m>
                <a:r>
                  <a:rPr lang="en-US" altLang="zh-CN" sz="1600" dirty="0">
                    <a:latin typeface="+mn-ea"/>
                  </a:rPr>
                  <a:t> </a:t>
                </a:r>
                <a:r>
                  <a:rPr lang="zh-CN" altLang="en-US" sz="1600" dirty="0">
                    <a:latin typeface="+mn-ea"/>
                  </a:rPr>
                  <a:t>do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  <a:sym typeface="+mn-ea"/>
                  </a:rPr>
                  <a:t>7.  </a:t>
                </a:r>
                <a:r>
                  <a:rPr lang="zh-CN" altLang="en-US" sz="1600" dirty="0">
                    <a:latin typeface="+mn-ea"/>
                  </a:rPr>
                  <a:t> </a:t>
                </a:r>
                <a:r>
                  <a:rPr lang="en-US" altLang="zh-CN" sz="1600" dirty="0">
                    <a:latin typeface="+mn-ea"/>
                  </a:rPr>
                  <a:t> </a:t>
                </a:r>
                <a:r>
                  <a:rPr lang="zh-CN" altLang="en-US" sz="1600" dirty="0">
                    <a:latin typeface="+mn-ea"/>
                  </a:rPr>
                  <a:t>从V-S中取出具有相对S的最短路径的结点j,k是该路径上连接j的结点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  <a:sym typeface="+mn-ea"/>
                  </a:rPr>
                  <a:t>8. </a:t>
                </a:r>
                <a:r>
                  <a:rPr lang="zh-CN" altLang="en-US" sz="1600" dirty="0">
                    <a:latin typeface="+mn-ea"/>
                  </a:rPr>
                  <a:t> </a:t>
                </a:r>
                <a:r>
                  <a:rPr lang="en-US" altLang="zh-CN" sz="1600" dirty="0">
                    <a:latin typeface="+mn-ea"/>
                  </a:rPr>
                  <a:t>  </a:t>
                </a:r>
                <a:r>
                  <a:rPr lang="zh-CN" altLang="en-US" sz="1600" dirty="0">
                    <a:latin typeface="+mn-ea"/>
                  </a:rPr>
                  <a:t>S←S∪{j};L[j]←k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en-US" altLang="zh-CN" sz="1600" dirty="0">
                    <a:latin typeface="+mn-ea"/>
                  </a:rPr>
                  <a:t>9.    </a:t>
                </a:r>
                <a:r>
                  <a:rPr lang="zh-CN" altLang="en-US" sz="1600" dirty="0">
                    <a:latin typeface="+mn-ea"/>
                    <a:sym typeface="+mn-ea"/>
                  </a:rPr>
                  <a:t>for i∈V-S do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en-US" altLang="zh-CN" sz="1600" dirty="0">
                    <a:latin typeface="+mn-ea"/>
                    <a:sym typeface="+mn-ea"/>
                  </a:rPr>
                  <a:t>10</a:t>
                </a:r>
                <a:r>
                  <a:rPr lang="zh-CN" altLang="en-US" sz="1600" dirty="0">
                    <a:latin typeface="+mn-ea"/>
                    <a:sym typeface="+mn-ea"/>
                  </a:rPr>
                  <a:t>.</a:t>
                </a:r>
                <a:r>
                  <a:rPr lang="zh-CN" altLang="en-US" sz="1600" dirty="0">
                    <a:latin typeface="+mn-ea"/>
                  </a:rPr>
                  <a:t> </a:t>
                </a:r>
                <a:r>
                  <a:rPr lang="en-US" altLang="zh-CN" sz="1600" dirty="0">
                    <a:latin typeface="+mn-ea"/>
                  </a:rPr>
                  <a:t>      </a:t>
                </a:r>
                <a:r>
                  <a:rPr lang="zh-CN" altLang="en-US" sz="1600" dirty="0">
                    <a:latin typeface="+mn-ea"/>
                    <a:sym typeface="+mn-ea"/>
                  </a:rPr>
                  <a:t>if dist[j]+w(j,i)&lt;dist[i]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+mn-ea"/>
                    <a:sym typeface="+mn-ea"/>
                  </a:rPr>
                  <a:t>1</a:t>
                </a:r>
                <a:r>
                  <a:rPr lang="en-US" altLang="zh-CN" sz="1600" dirty="0">
                    <a:latin typeface="+mn-ea"/>
                    <a:sym typeface="+mn-ea"/>
                  </a:rPr>
                  <a:t>1</a:t>
                </a:r>
                <a:r>
                  <a:rPr lang="zh-CN" altLang="en-US" sz="1600" dirty="0">
                    <a:latin typeface="+mn-ea"/>
                    <a:sym typeface="+mn-ea"/>
                  </a:rPr>
                  <a:t>. </a:t>
                </a:r>
                <a:r>
                  <a:rPr lang="zh-CN" altLang="en-US" sz="1600" dirty="0">
                    <a:latin typeface="+mn-ea"/>
                  </a:rPr>
                  <a:t>  </a:t>
                </a:r>
                <a:r>
                  <a:rPr lang="en-US" altLang="zh-CN" sz="1600" dirty="0">
                    <a:latin typeface="+mn-ea"/>
                  </a:rPr>
                  <a:t>  </a:t>
                </a:r>
                <a:r>
                  <a:rPr lang="zh-CN" altLang="en-US" sz="1600" dirty="0">
                    <a:latin typeface="+mn-ea"/>
                  </a:rPr>
                  <a:t>  </a:t>
                </a:r>
                <a:r>
                  <a:rPr lang="zh-CN" altLang="en-US" sz="1600" dirty="0">
                    <a:latin typeface="+mn-ea"/>
                    <a:sym typeface="+mn-ea"/>
                  </a:rPr>
                  <a:t>then dist[i]←dist[j]+w(j,i)  //修改结点1相对S最短路径长度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en-US" altLang="zh-CN" sz="1600" dirty="0">
                    <a:latin typeface="+mn-ea"/>
                  </a:rPr>
                  <a:t>12.      </a:t>
                </a:r>
                <a:r>
                  <a:rPr lang="en-US" altLang="zh-CN" sz="1600" dirty="0">
                    <a:latin typeface="+mn-ea"/>
                    <a:sym typeface="+mn-ea"/>
                  </a:rPr>
                  <a:t>end</a:t>
                </a:r>
                <a:endParaRPr lang="zh-CN" altLang="en-US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en-US" altLang="zh-CN" sz="1600" dirty="0">
                    <a:latin typeface="+mn-ea"/>
                  </a:rPr>
                  <a:t>13.  </a:t>
                </a:r>
                <a:r>
                  <a:rPr lang="en-US" altLang="zh-CN" sz="1600" dirty="0">
                    <a:latin typeface="+mn-ea"/>
                    <a:sym typeface="+mn-ea"/>
                  </a:rPr>
                  <a:t>end</a:t>
                </a:r>
                <a:endParaRPr lang="en-US" altLang="zh-CN" sz="1600" dirty="0">
                  <a:latin typeface="+mn-ea"/>
                </a:endParaRPr>
              </a:p>
              <a:p>
                <a:pPr algn="l">
                  <a:lnSpc>
                    <a:spcPct val="130000"/>
                  </a:lnSpc>
                </a:pPr>
                <a:r>
                  <a:rPr lang="en-US" altLang="zh-CN" sz="1600" dirty="0">
                    <a:latin typeface="+mn-ea"/>
                  </a:rPr>
                  <a:t>14.</a:t>
                </a:r>
                <a:r>
                  <a:rPr lang="en-US" altLang="zh-CN" sz="1600" dirty="0">
                    <a:latin typeface="+mn-ea"/>
                    <a:sym typeface="+mn-ea"/>
                  </a:rPr>
                  <a:t>end</a:t>
                </a:r>
                <a:endParaRPr lang="en-US" altLang="zh-CN" sz="1600" dirty="0">
                  <a:latin typeface="+mn-ea"/>
                </a:endParaRPr>
              </a:p>
            </p:txBody>
          </p:sp>
        </mc:Choice>
        <mc:Fallback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325" y="836930"/>
                <a:ext cx="10549255" cy="553085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/>
          <p:cNvSpPr txBox="1"/>
          <p:nvPr/>
        </p:nvSpPr>
        <p:spPr>
          <a:xfrm>
            <a:off x="6816080" y="548680"/>
            <a:ext cx="165618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endParaRPr lang="zh-CN" altLang="en-US" sz="2000" dirty="0">
              <a:highlight>
                <a:srgbClr val="FFFF00"/>
              </a:highlight>
              <a:latin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4098035" cy="6857998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098797" y="761"/>
            <a:ext cx="0" cy="2127885"/>
          </a:xfrm>
          <a:custGeom>
            <a:avLst/>
            <a:gdLst/>
            <a:ahLst/>
            <a:cxnLst/>
            <a:rect l="l" t="t" r="r" b="b"/>
            <a:pathLst>
              <a:path h="2127885">
                <a:moveTo>
                  <a:pt x="0" y="0"/>
                </a:moveTo>
                <a:lnTo>
                  <a:pt x="0" y="2127631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741420" y="2127504"/>
            <a:ext cx="711835" cy="2603500"/>
          </a:xfrm>
          <a:custGeom>
            <a:avLst/>
            <a:gdLst/>
            <a:ahLst/>
            <a:cxnLst/>
            <a:rect l="l" t="t" r="r" b="b"/>
            <a:pathLst>
              <a:path w="711835" h="2603500">
                <a:moveTo>
                  <a:pt x="355853" y="0"/>
                </a:moveTo>
                <a:lnTo>
                  <a:pt x="307553" y="3247"/>
                </a:lnTo>
                <a:lnTo>
                  <a:pt x="261231" y="12707"/>
                </a:lnTo>
                <a:lnTo>
                  <a:pt x="217312" y="27955"/>
                </a:lnTo>
                <a:lnTo>
                  <a:pt x="176219" y="48570"/>
                </a:lnTo>
                <a:lnTo>
                  <a:pt x="138375" y="74127"/>
                </a:lnTo>
                <a:lnTo>
                  <a:pt x="104203" y="104203"/>
                </a:lnTo>
                <a:lnTo>
                  <a:pt x="74127" y="138375"/>
                </a:lnTo>
                <a:lnTo>
                  <a:pt x="48570" y="176219"/>
                </a:lnTo>
                <a:lnTo>
                  <a:pt x="27955" y="217312"/>
                </a:lnTo>
                <a:lnTo>
                  <a:pt x="12707" y="261231"/>
                </a:lnTo>
                <a:lnTo>
                  <a:pt x="3247" y="307553"/>
                </a:lnTo>
                <a:lnTo>
                  <a:pt x="0" y="355854"/>
                </a:lnTo>
                <a:lnTo>
                  <a:pt x="0" y="2247138"/>
                </a:lnTo>
                <a:lnTo>
                  <a:pt x="3247" y="2295411"/>
                </a:lnTo>
                <a:lnTo>
                  <a:pt x="12707" y="2341715"/>
                </a:lnTo>
                <a:lnTo>
                  <a:pt x="27955" y="2385625"/>
                </a:lnTo>
                <a:lnTo>
                  <a:pt x="48570" y="2426716"/>
                </a:lnTo>
                <a:lnTo>
                  <a:pt x="74127" y="2464562"/>
                </a:lnTo>
                <a:lnTo>
                  <a:pt x="104203" y="2498740"/>
                </a:lnTo>
                <a:lnTo>
                  <a:pt x="138375" y="2528825"/>
                </a:lnTo>
                <a:lnTo>
                  <a:pt x="176219" y="2554393"/>
                </a:lnTo>
                <a:lnTo>
                  <a:pt x="217312" y="2575018"/>
                </a:lnTo>
                <a:lnTo>
                  <a:pt x="261231" y="2590276"/>
                </a:lnTo>
                <a:lnTo>
                  <a:pt x="307553" y="2599742"/>
                </a:lnTo>
                <a:lnTo>
                  <a:pt x="355853" y="2602992"/>
                </a:lnTo>
                <a:lnTo>
                  <a:pt x="404154" y="2599742"/>
                </a:lnTo>
                <a:lnTo>
                  <a:pt x="450476" y="2590276"/>
                </a:lnTo>
                <a:lnTo>
                  <a:pt x="494395" y="2575018"/>
                </a:lnTo>
                <a:lnTo>
                  <a:pt x="535488" y="2554393"/>
                </a:lnTo>
                <a:lnTo>
                  <a:pt x="573332" y="2528825"/>
                </a:lnTo>
                <a:lnTo>
                  <a:pt x="607504" y="2498740"/>
                </a:lnTo>
                <a:lnTo>
                  <a:pt x="637580" y="2464562"/>
                </a:lnTo>
                <a:lnTo>
                  <a:pt x="663137" y="2426716"/>
                </a:lnTo>
                <a:lnTo>
                  <a:pt x="683752" y="2385625"/>
                </a:lnTo>
                <a:lnTo>
                  <a:pt x="699000" y="2341715"/>
                </a:lnTo>
                <a:lnTo>
                  <a:pt x="708460" y="2295411"/>
                </a:lnTo>
                <a:lnTo>
                  <a:pt x="711707" y="2247138"/>
                </a:lnTo>
                <a:lnTo>
                  <a:pt x="711707" y="355854"/>
                </a:lnTo>
                <a:lnTo>
                  <a:pt x="708460" y="307553"/>
                </a:lnTo>
                <a:lnTo>
                  <a:pt x="699000" y="261231"/>
                </a:lnTo>
                <a:lnTo>
                  <a:pt x="683752" y="217312"/>
                </a:lnTo>
                <a:lnTo>
                  <a:pt x="663137" y="176219"/>
                </a:lnTo>
                <a:lnTo>
                  <a:pt x="637580" y="138375"/>
                </a:lnTo>
                <a:lnTo>
                  <a:pt x="607504" y="104203"/>
                </a:lnTo>
                <a:lnTo>
                  <a:pt x="573332" y="74127"/>
                </a:lnTo>
                <a:lnTo>
                  <a:pt x="535488" y="48570"/>
                </a:lnTo>
                <a:lnTo>
                  <a:pt x="494395" y="27955"/>
                </a:lnTo>
                <a:lnTo>
                  <a:pt x="450476" y="12707"/>
                </a:lnTo>
                <a:lnTo>
                  <a:pt x="404154" y="3247"/>
                </a:lnTo>
                <a:lnTo>
                  <a:pt x="355853" y="0"/>
                </a:lnTo>
                <a:close/>
              </a:path>
            </a:pathLst>
          </a:custGeom>
          <a:solidFill>
            <a:srgbClr val="034B9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4068317" y="4731258"/>
            <a:ext cx="0" cy="2127885"/>
          </a:xfrm>
          <a:custGeom>
            <a:avLst/>
            <a:gdLst/>
            <a:ahLst/>
            <a:cxnLst/>
            <a:rect l="l" t="t" r="r" b="b"/>
            <a:pathLst>
              <a:path h="2127884">
                <a:moveTo>
                  <a:pt x="0" y="0"/>
                </a:moveTo>
                <a:lnTo>
                  <a:pt x="0" y="2127628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3792220" y="2637155"/>
            <a:ext cx="738505" cy="806450"/>
          </a:xfrm>
          <a:prstGeom prst="rect">
            <a:avLst/>
          </a:prstGeom>
        </p:spPr>
        <p:txBody>
          <a:bodyPr vert="vert" wrap="square" lIns="0" tIns="1047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5"/>
              </a:spcBef>
            </a:pPr>
            <a:r>
              <a:rPr sz="4800" b="1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目</a:t>
            </a:r>
            <a:endParaRPr sz="48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617747" y="3572890"/>
            <a:ext cx="901700" cy="635000"/>
          </a:xfrm>
          <a:prstGeom prst="rect">
            <a:avLst/>
          </a:prstGeom>
        </p:spPr>
        <p:txBody>
          <a:bodyPr vert="vert" wrap="square" lIns="0" tIns="1047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5"/>
              </a:spcBef>
            </a:pPr>
            <a:r>
              <a:rPr sz="4800" b="1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录</a:t>
            </a:r>
            <a:endParaRPr sz="480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448300" y="1412875"/>
            <a:ext cx="5894070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5000" dirty="0">
                <a:solidFill>
                  <a:srgbClr val="0070C0"/>
                </a:solidFill>
                <a:latin typeface="Franklin Gothic Medium" panose="020B0603020102020204" charset="0"/>
                <a:ea typeface="楷体" panose="02010609060101010101" charset="-122"/>
                <a:cs typeface="Franklin Gothic Medium" panose="020B0603020102020204" charset="0"/>
              </a:rPr>
              <a:t>1.</a:t>
            </a:r>
            <a:r>
              <a:rPr lang="zh-CN" altLang="en-US" sz="48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基本简介</a:t>
            </a:r>
            <a:endParaRPr lang="zh-CN" altLang="en-US" sz="48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 sz="5000" dirty="0">
                <a:solidFill>
                  <a:srgbClr val="0070C0"/>
                </a:solidFill>
                <a:latin typeface="Franklin Gothic Medium" panose="020B0603020102020204" charset="0"/>
                <a:ea typeface="楷体" panose="02010609060101010101" charset="-122"/>
                <a:cs typeface="Franklin Gothic Medium" panose="020B0603020102020204" charset="0"/>
              </a:rPr>
              <a:t>2.</a:t>
            </a:r>
            <a:r>
              <a:rPr lang="zh-CN" altLang="en-US" sz="48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流程展示</a:t>
            </a:r>
            <a:endParaRPr lang="zh-CN" altLang="en-US" sz="48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 sz="5000" dirty="0">
                <a:solidFill>
                  <a:srgbClr val="0070C0"/>
                </a:solidFill>
                <a:latin typeface="Franklin Gothic Medium" panose="020B0603020102020204" charset="0"/>
                <a:ea typeface="楷体" panose="02010609060101010101" charset="-122"/>
                <a:cs typeface="Franklin Gothic Medium" panose="020B0603020102020204" charset="0"/>
              </a:rPr>
              <a:t>3.</a:t>
            </a:r>
            <a:r>
              <a:rPr lang="zh-CN" altLang="en-US" sz="48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正确性证明</a:t>
            </a:r>
            <a:endParaRPr lang="zh-CN" altLang="en-US" sz="48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 sz="5000" dirty="0">
                <a:solidFill>
                  <a:srgbClr val="0070C0"/>
                </a:solidFill>
                <a:latin typeface="Franklin Gothic Medium" panose="020B0603020102020204" charset="0"/>
                <a:ea typeface="楷体" panose="02010609060101010101" charset="-122"/>
                <a:cs typeface="Franklin Gothic Medium" panose="020B0603020102020204" charset="0"/>
              </a:rPr>
              <a:t>4.</a:t>
            </a:r>
            <a:r>
              <a:rPr lang="zh-CN" altLang="en-US" sz="4800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伪码体现</a:t>
            </a:r>
            <a:endParaRPr lang="zh-CN" altLang="en-US" sz="4800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1999" cy="4055364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761" y="4057650"/>
            <a:ext cx="4225290" cy="0"/>
          </a:xfrm>
          <a:custGeom>
            <a:avLst/>
            <a:gdLst/>
            <a:ahLst/>
            <a:cxnLst/>
            <a:rect l="l" t="t" r="r" b="b"/>
            <a:pathLst>
              <a:path w="4225290">
                <a:moveTo>
                  <a:pt x="0" y="0"/>
                </a:moveTo>
                <a:lnTo>
                  <a:pt x="4224782" y="0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24528" y="3700271"/>
            <a:ext cx="3743325" cy="711835"/>
          </a:xfrm>
          <a:custGeom>
            <a:avLst/>
            <a:gdLst/>
            <a:ahLst/>
            <a:cxnLst/>
            <a:rect l="l" t="t" r="r" b="b"/>
            <a:pathLst>
              <a:path w="3743325" h="711835">
                <a:moveTo>
                  <a:pt x="3387090" y="0"/>
                </a:moveTo>
                <a:lnTo>
                  <a:pt x="355854" y="0"/>
                </a:lnTo>
                <a:lnTo>
                  <a:pt x="307553" y="3247"/>
                </a:lnTo>
                <a:lnTo>
                  <a:pt x="261231" y="12707"/>
                </a:lnTo>
                <a:lnTo>
                  <a:pt x="217312" y="27955"/>
                </a:lnTo>
                <a:lnTo>
                  <a:pt x="176219" y="48570"/>
                </a:lnTo>
                <a:lnTo>
                  <a:pt x="138375" y="74127"/>
                </a:lnTo>
                <a:lnTo>
                  <a:pt x="104203" y="104203"/>
                </a:lnTo>
                <a:lnTo>
                  <a:pt x="74127" y="138375"/>
                </a:lnTo>
                <a:lnTo>
                  <a:pt x="48570" y="176219"/>
                </a:lnTo>
                <a:lnTo>
                  <a:pt x="27955" y="217312"/>
                </a:lnTo>
                <a:lnTo>
                  <a:pt x="12707" y="261231"/>
                </a:lnTo>
                <a:lnTo>
                  <a:pt x="3247" y="307553"/>
                </a:lnTo>
                <a:lnTo>
                  <a:pt x="0" y="355853"/>
                </a:lnTo>
                <a:lnTo>
                  <a:pt x="3247" y="404154"/>
                </a:lnTo>
                <a:lnTo>
                  <a:pt x="12707" y="450476"/>
                </a:lnTo>
                <a:lnTo>
                  <a:pt x="27955" y="494395"/>
                </a:lnTo>
                <a:lnTo>
                  <a:pt x="48570" y="535488"/>
                </a:lnTo>
                <a:lnTo>
                  <a:pt x="74127" y="573332"/>
                </a:lnTo>
                <a:lnTo>
                  <a:pt x="104203" y="607504"/>
                </a:lnTo>
                <a:lnTo>
                  <a:pt x="138375" y="637580"/>
                </a:lnTo>
                <a:lnTo>
                  <a:pt x="176219" y="663137"/>
                </a:lnTo>
                <a:lnTo>
                  <a:pt x="217312" y="683752"/>
                </a:lnTo>
                <a:lnTo>
                  <a:pt x="261231" y="699000"/>
                </a:lnTo>
                <a:lnTo>
                  <a:pt x="307553" y="708460"/>
                </a:lnTo>
                <a:lnTo>
                  <a:pt x="355854" y="711707"/>
                </a:lnTo>
                <a:lnTo>
                  <a:pt x="3387090" y="711707"/>
                </a:lnTo>
                <a:lnTo>
                  <a:pt x="3435363" y="708460"/>
                </a:lnTo>
                <a:lnTo>
                  <a:pt x="3481667" y="699000"/>
                </a:lnTo>
                <a:lnTo>
                  <a:pt x="3525577" y="683752"/>
                </a:lnTo>
                <a:lnTo>
                  <a:pt x="3566668" y="663137"/>
                </a:lnTo>
                <a:lnTo>
                  <a:pt x="3604514" y="637580"/>
                </a:lnTo>
                <a:lnTo>
                  <a:pt x="3638692" y="607504"/>
                </a:lnTo>
                <a:lnTo>
                  <a:pt x="3668777" y="573332"/>
                </a:lnTo>
                <a:lnTo>
                  <a:pt x="3694345" y="535488"/>
                </a:lnTo>
                <a:lnTo>
                  <a:pt x="3714970" y="494395"/>
                </a:lnTo>
                <a:lnTo>
                  <a:pt x="3730228" y="450476"/>
                </a:lnTo>
                <a:lnTo>
                  <a:pt x="3739694" y="404154"/>
                </a:lnTo>
                <a:lnTo>
                  <a:pt x="3742944" y="355853"/>
                </a:lnTo>
                <a:lnTo>
                  <a:pt x="3739694" y="307553"/>
                </a:lnTo>
                <a:lnTo>
                  <a:pt x="3730228" y="261231"/>
                </a:lnTo>
                <a:lnTo>
                  <a:pt x="3714970" y="217312"/>
                </a:lnTo>
                <a:lnTo>
                  <a:pt x="3694345" y="176219"/>
                </a:lnTo>
                <a:lnTo>
                  <a:pt x="3668777" y="138375"/>
                </a:lnTo>
                <a:lnTo>
                  <a:pt x="3638692" y="104203"/>
                </a:lnTo>
                <a:lnTo>
                  <a:pt x="3604514" y="74127"/>
                </a:lnTo>
                <a:lnTo>
                  <a:pt x="3566667" y="48570"/>
                </a:lnTo>
                <a:lnTo>
                  <a:pt x="3525577" y="27955"/>
                </a:lnTo>
                <a:lnTo>
                  <a:pt x="3481667" y="12707"/>
                </a:lnTo>
                <a:lnTo>
                  <a:pt x="3435363" y="3247"/>
                </a:lnTo>
                <a:lnTo>
                  <a:pt x="3387090" y="0"/>
                </a:lnTo>
                <a:close/>
              </a:path>
            </a:pathLst>
          </a:custGeom>
          <a:solidFill>
            <a:srgbClr val="034B9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7968233" y="4057650"/>
            <a:ext cx="4225290" cy="0"/>
          </a:xfrm>
          <a:custGeom>
            <a:avLst/>
            <a:gdLst/>
            <a:ahLst/>
            <a:cxnLst/>
            <a:rect l="l" t="t" r="r" b="b"/>
            <a:pathLst>
              <a:path w="4225290">
                <a:moveTo>
                  <a:pt x="0" y="0"/>
                </a:moveTo>
                <a:lnTo>
                  <a:pt x="4224782" y="0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3340353" y="3780790"/>
            <a:ext cx="5511800" cy="2181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00"/>
              </a:spcBef>
              <a:tabLst>
                <a:tab pos="1493520" algn="l"/>
              </a:tabLst>
            </a:pPr>
            <a:r>
              <a:rPr sz="3200" b="1" spc="16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PART	</a:t>
            </a:r>
            <a:r>
              <a:rPr sz="3200" b="1" spc="-3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01</a:t>
            </a:r>
            <a:endParaRPr sz="3200">
              <a:latin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7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lang="zh-CN" sz="4800">
                <a:latin typeface="宋体" panose="02010600030101010101" pitchFamily="2" charset="-122"/>
                <a:cs typeface="宋体" panose="02010600030101010101" pitchFamily="2" charset="-122"/>
              </a:rPr>
              <a:t>迪杰斯特拉基本简介</a:t>
            </a:r>
            <a:endParaRPr sz="4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algn="ctr">
              <a:lnSpc>
                <a:spcPct val="100000"/>
              </a:lnSpc>
              <a:spcBef>
                <a:spcPts val="670"/>
              </a:spcBef>
            </a:pPr>
            <a:endParaRPr sz="1800">
              <a:latin typeface="Segoe UI Light" panose="020B0502040204020203"/>
              <a:cs typeface="Segoe UI Light" panose="020B0502040204020203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922264" y="6559295"/>
            <a:ext cx="347980" cy="299085"/>
          </a:xfrm>
          <a:custGeom>
            <a:avLst/>
            <a:gdLst/>
            <a:ahLst/>
            <a:cxnLst/>
            <a:rect l="l" t="t" r="r" b="b"/>
            <a:pathLst>
              <a:path w="347979" h="299084">
                <a:moveTo>
                  <a:pt x="173736" y="0"/>
                </a:moveTo>
                <a:lnTo>
                  <a:pt x="0" y="298703"/>
                </a:lnTo>
                <a:lnTo>
                  <a:pt x="347472" y="298703"/>
                </a:lnTo>
                <a:lnTo>
                  <a:pt x="173736" y="0"/>
                </a:lnTo>
                <a:close/>
              </a:path>
            </a:pathLst>
          </a:custGeom>
          <a:solidFill>
            <a:srgbClr val="034B9C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基本简介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67080" y="1125220"/>
            <a:ext cx="6509385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迪杰斯特拉算法(Dijkstra)</a:t>
            </a:r>
            <a:r>
              <a:rPr lang="zh-CN" altLang="en-US" sz="2000" dirty="0">
                <a:latin typeface="+mn-ea"/>
              </a:rPr>
              <a:t>是由荷兰计算机科学家狄克斯特拉于1959年提出的，因此又叫狄克斯特拉算法。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是从一个顶点到其余各顶点的最短路径算法，解决的是有权图中最短路径问题。</a:t>
            </a:r>
            <a:r>
              <a:rPr lang="zh-CN" altLang="en-US" sz="2000" dirty="0">
                <a:latin typeface="+mn-ea"/>
              </a:rPr>
              <a:t>迪杰斯特拉算法主要特点是从起始点开始，采用贪心算法的策略，每次遍历到始点距离最近且未访问过的顶点的邻接节点，直到扩展到终点为止。</a:t>
            </a:r>
            <a:endParaRPr lang="zh-CN" altLang="en-US" sz="2000" dirty="0">
              <a:latin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5551170" y="4052570"/>
            <a:ext cx="5657215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核心思想：</a:t>
            </a:r>
            <a:endParaRPr lang="zh-CN" altLang="en-US" sz="2000" dirty="0">
              <a:solidFill>
                <a:srgbClr val="FF0000"/>
              </a:solidFill>
              <a:latin typeface="+mn-ea"/>
            </a:endParaRP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1.</a:t>
            </a:r>
            <a:r>
              <a:rPr lang="zh-CN" altLang="en-US" sz="2000" dirty="0">
                <a:latin typeface="+mn-ea"/>
              </a:rPr>
              <a:t>选定一个点，这个点要满足两个条件：未被选中，距离最短；</a:t>
            </a:r>
            <a:endParaRPr lang="zh-CN" altLang="en-US" sz="2000" dirty="0">
              <a:latin typeface="+mn-ea"/>
            </a:endParaRPr>
          </a:p>
          <a:p>
            <a:pPr algn="l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2.</a:t>
            </a:r>
            <a:r>
              <a:rPr lang="zh-CN" altLang="en-US" sz="2000" dirty="0">
                <a:latin typeface="+mn-ea"/>
              </a:rPr>
              <a:t>对于这个点的所有点去尝试松弛。</a:t>
            </a:r>
            <a:endParaRPr lang="zh-CN" altLang="en-US" sz="2000" dirty="0">
              <a:latin typeface="+mn-ea"/>
            </a:endParaRPr>
          </a:p>
        </p:txBody>
      </p:sp>
      <p:pic>
        <p:nvPicPr>
          <p:cNvPr id="10" name="图片 9" descr="低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536180" y="1052830"/>
            <a:ext cx="3187700" cy="3016250"/>
          </a:xfrm>
          <a:prstGeom prst="rect">
            <a:avLst/>
          </a:prstGeom>
        </p:spPr>
      </p:pic>
      <p:pic>
        <p:nvPicPr>
          <p:cNvPr id="11" name="图片 10" descr="迪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70" y="3716655"/>
            <a:ext cx="3827145" cy="24041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1999" cy="4055364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761" y="4057650"/>
            <a:ext cx="4225290" cy="0"/>
          </a:xfrm>
          <a:custGeom>
            <a:avLst/>
            <a:gdLst/>
            <a:ahLst/>
            <a:cxnLst/>
            <a:rect l="l" t="t" r="r" b="b"/>
            <a:pathLst>
              <a:path w="4225290">
                <a:moveTo>
                  <a:pt x="0" y="0"/>
                </a:moveTo>
                <a:lnTo>
                  <a:pt x="4224782" y="0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224528" y="3700271"/>
            <a:ext cx="3743325" cy="711835"/>
          </a:xfrm>
          <a:custGeom>
            <a:avLst/>
            <a:gdLst/>
            <a:ahLst/>
            <a:cxnLst/>
            <a:rect l="l" t="t" r="r" b="b"/>
            <a:pathLst>
              <a:path w="3743325" h="711835">
                <a:moveTo>
                  <a:pt x="3387090" y="0"/>
                </a:moveTo>
                <a:lnTo>
                  <a:pt x="355854" y="0"/>
                </a:lnTo>
                <a:lnTo>
                  <a:pt x="307553" y="3247"/>
                </a:lnTo>
                <a:lnTo>
                  <a:pt x="261231" y="12707"/>
                </a:lnTo>
                <a:lnTo>
                  <a:pt x="217312" y="27955"/>
                </a:lnTo>
                <a:lnTo>
                  <a:pt x="176219" y="48570"/>
                </a:lnTo>
                <a:lnTo>
                  <a:pt x="138375" y="74127"/>
                </a:lnTo>
                <a:lnTo>
                  <a:pt x="104203" y="104203"/>
                </a:lnTo>
                <a:lnTo>
                  <a:pt x="74127" y="138375"/>
                </a:lnTo>
                <a:lnTo>
                  <a:pt x="48570" y="176219"/>
                </a:lnTo>
                <a:lnTo>
                  <a:pt x="27955" y="217312"/>
                </a:lnTo>
                <a:lnTo>
                  <a:pt x="12707" y="261231"/>
                </a:lnTo>
                <a:lnTo>
                  <a:pt x="3247" y="307553"/>
                </a:lnTo>
                <a:lnTo>
                  <a:pt x="0" y="355853"/>
                </a:lnTo>
                <a:lnTo>
                  <a:pt x="3247" y="404154"/>
                </a:lnTo>
                <a:lnTo>
                  <a:pt x="12707" y="450476"/>
                </a:lnTo>
                <a:lnTo>
                  <a:pt x="27955" y="494395"/>
                </a:lnTo>
                <a:lnTo>
                  <a:pt x="48570" y="535488"/>
                </a:lnTo>
                <a:lnTo>
                  <a:pt x="74127" y="573332"/>
                </a:lnTo>
                <a:lnTo>
                  <a:pt x="104203" y="607504"/>
                </a:lnTo>
                <a:lnTo>
                  <a:pt x="138375" y="637580"/>
                </a:lnTo>
                <a:lnTo>
                  <a:pt x="176219" y="663137"/>
                </a:lnTo>
                <a:lnTo>
                  <a:pt x="217312" y="683752"/>
                </a:lnTo>
                <a:lnTo>
                  <a:pt x="261231" y="699000"/>
                </a:lnTo>
                <a:lnTo>
                  <a:pt x="307553" y="708460"/>
                </a:lnTo>
                <a:lnTo>
                  <a:pt x="355854" y="711707"/>
                </a:lnTo>
                <a:lnTo>
                  <a:pt x="3387090" y="711707"/>
                </a:lnTo>
                <a:lnTo>
                  <a:pt x="3435363" y="708460"/>
                </a:lnTo>
                <a:lnTo>
                  <a:pt x="3481667" y="699000"/>
                </a:lnTo>
                <a:lnTo>
                  <a:pt x="3525577" y="683752"/>
                </a:lnTo>
                <a:lnTo>
                  <a:pt x="3566668" y="663137"/>
                </a:lnTo>
                <a:lnTo>
                  <a:pt x="3604514" y="637580"/>
                </a:lnTo>
                <a:lnTo>
                  <a:pt x="3638692" y="607504"/>
                </a:lnTo>
                <a:lnTo>
                  <a:pt x="3668777" y="573332"/>
                </a:lnTo>
                <a:lnTo>
                  <a:pt x="3694345" y="535488"/>
                </a:lnTo>
                <a:lnTo>
                  <a:pt x="3714970" y="494395"/>
                </a:lnTo>
                <a:lnTo>
                  <a:pt x="3730228" y="450476"/>
                </a:lnTo>
                <a:lnTo>
                  <a:pt x="3739694" y="404154"/>
                </a:lnTo>
                <a:lnTo>
                  <a:pt x="3742944" y="355853"/>
                </a:lnTo>
                <a:lnTo>
                  <a:pt x="3739694" y="307553"/>
                </a:lnTo>
                <a:lnTo>
                  <a:pt x="3730228" y="261231"/>
                </a:lnTo>
                <a:lnTo>
                  <a:pt x="3714970" y="217312"/>
                </a:lnTo>
                <a:lnTo>
                  <a:pt x="3694345" y="176219"/>
                </a:lnTo>
                <a:lnTo>
                  <a:pt x="3668777" y="138375"/>
                </a:lnTo>
                <a:lnTo>
                  <a:pt x="3638692" y="104203"/>
                </a:lnTo>
                <a:lnTo>
                  <a:pt x="3604514" y="74127"/>
                </a:lnTo>
                <a:lnTo>
                  <a:pt x="3566667" y="48570"/>
                </a:lnTo>
                <a:lnTo>
                  <a:pt x="3525577" y="27955"/>
                </a:lnTo>
                <a:lnTo>
                  <a:pt x="3481667" y="12707"/>
                </a:lnTo>
                <a:lnTo>
                  <a:pt x="3435363" y="3247"/>
                </a:lnTo>
                <a:lnTo>
                  <a:pt x="3387090" y="0"/>
                </a:lnTo>
                <a:close/>
              </a:path>
            </a:pathLst>
          </a:custGeom>
          <a:solidFill>
            <a:srgbClr val="034B9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7968233" y="4057650"/>
            <a:ext cx="4225290" cy="0"/>
          </a:xfrm>
          <a:custGeom>
            <a:avLst/>
            <a:gdLst/>
            <a:ahLst/>
            <a:cxnLst/>
            <a:rect l="l" t="t" r="r" b="b"/>
            <a:pathLst>
              <a:path w="4225290">
                <a:moveTo>
                  <a:pt x="0" y="0"/>
                </a:moveTo>
                <a:lnTo>
                  <a:pt x="4224782" y="0"/>
                </a:lnTo>
              </a:path>
            </a:pathLst>
          </a:custGeom>
          <a:ln w="101600">
            <a:solidFill>
              <a:srgbClr val="034B9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2366010" y="3780790"/>
            <a:ext cx="7341870" cy="2157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9380" algn="ctr">
              <a:lnSpc>
                <a:spcPct val="100000"/>
              </a:lnSpc>
              <a:spcBef>
                <a:spcPts val="100"/>
              </a:spcBef>
              <a:tabLst>
                <a:tab pos="1612900" algn="l"/>
              </a:tabLst>
            </a:pPr>
            <a:r>
              <a:rPr sz="3200" b="1" spc="16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PART	</a:t>
            </a:r>
            <a:r>
              <a:rPr sz="3200" b="1" spc="-30" dirty="0">
                <a:solidFill>
                  <a:srgbClr val="FFFFFF"/>
                </a:solidFill>
                <a:latin typeface="微软雅黑" panose="020B0503020204020204" charset="-122"/>
                <a:cs typeface="微软雅黑" panose="020B0503020204020204" charset="-122"/>
              </a:rPr>
              <a:t>02</a:t>
            </a:r>
            <a:endParaRPr sz="3200">
              <a:latin typeface="微软雅黑" panose="020B0503020204020204" charset="-122"/>
              <a:cs typeface="微软雅黑" panose="020B0503020204020204" charset="-122"/>
            </a:endParaRPr>
          </a:p>
          <a:p>
            <a:pPr algn="ctr">
              <a:lnSpc>
                <a:spcPct val="100000"/>
              </a:lnSpc>
              <a:spcBef>
                <a:spcPts val="3950"/>
              </a:spcBef>
            </a:pPr>
            <a:r>
              <a:rPr lang="zh-CN" sz="4800">
                <a:latin typeface="宋体" panose="02010600030101010101" pitchFamily="2" charset="-122"/>
                <a:cs typeface="宋体" panose="02010600030101010101" pitchFamily="2" charset="-122"/>
              </a:rPr>
              <a:t>迪杰斯特拉实现流程展示</a:t>
            </a:r>
            <a:endParaRPr sz="4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18110" algn="ctr">
              <a:lnSpc>
                <a:spcPct val="100000"/>
              </a:lnSpc>
              <a:spcBef>
                <a:spcPts val="1020"/>
              </a:spcBef>
            </a:pPr>
            <a:endParaRPr sz="1800">
              <a:latin typeface="Segoe UI Light" panose="020B0502040204020203"/>
              <a:cs typeface="Segoe UI Light" panose="020B0502040204020203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922264" y="6559295"/>
            <a:ext cx="347980" cy="299085"/>
          </a:xfrm>
          <a:custGeom>
            <a:avLst/>
            <a:gdLst/>
            <a:ahLst/>
            <a:cxnLst/>
            <a:rect l="l" t="t" r="r" b="b"/>
            <a:pathLst>
              <a:path w="347979" h="299084">
                <a:moveTo>
                  <a:pt x="173736" y="0"/>
                </a:moveTo>
                <a:lnTo>
                  <a:pt x="0" y="298703"/>
                </a:lnTo>
                <a:lnTo>
                  <a:pt x="347472" y="298703"/>
                </a:lnTo>
                <a:lnTo>
                  <a:pt x="173736" y="0"/>
                </a:lnTo>
                <a:close/>
              </a:path>
            </a:pathLst>
          </a:custGeom>
          <a:solidFill>
            <a:srgbClr val="034B9C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流程展示</a:t>
            </a:r>
            <a:endParaRPr lang="zh-CN" altLang="en-US" dirty="0"/>
          </a:p>
        </p:txBody>
      </p:sp>
      <p:pic>
        <p:nvPicPr>
          <p:cNvPr id="4" name="图片 3" descr="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1772920"/>
            <a:ext cx="5758180" cy="36169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91325" y="407670"/>
            <a:ext cx="463296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首先，我们将源点</a:t>
            </a:r>
            <a:r>
              <a:rPr lang="en-US" altLang="zh-CN" sz="2000" dirty="0">
                <a:latin typeface="+mn-ea"/>
              </a:rPr>
              <a:t>source</a:t>
            </a:r>
            <a:r>
              <a:rPr lang="zh-CN" altLang="en-US" sz="2000" dirty="0">
                <a:latin typeface="+mn-ea"/>
              </a:rPr>
              <a:t>设在</a:t>
            </a:r>
            <a:r>
              <a:rPr lang="en-US" altLang="zh-CN" sz="2000" dirty="0">
                <a:latin typeface="+mn-ea"/>
              </a:rPr>
              <a:t>0</a:t>
            </a:r>
            <a:r>
              <a:rPr lang="zh-CN" altLang="en-US" sz="2000" dirty="0">
                <a:latin typeface="+mn-ea"/>
              </a:rPr>
              <a:t>点，一开始所有点距源点的距离均设为∞，表示不可达，接下来依次更新到源点的最短距离。如下：</a:t>
            </a:r>
            <a:endParaRPr lang="zh-CN" altLang="en-US" sz="2000" dirty="0">
              <a:latin typeface="+mn-ea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924675" y="2094230"/>
          <a:ext cx="4499610" cy="445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9805"/>
                <a:gridCol w="2249805"/>
              </a:tblGrid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</a:t>
                      </a:r>
                      <a:r>
                        <a:rPr lang="zh-CN" altLang="en-US"/>
                        <a:t>顶点编号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</a:t>
                      </a:r>
                      <a:r>
                        <a:rPr lang="zh-CN" altLang="en-US"/>
                        <a:t>到达源点的距离</a:t>
                      </a:r>
                      <a:endParaRPr lang="zh-CN" altLang="en-US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0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3               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4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6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流程展示</a:t>
            </a:r>
            <a:endParaRPr lang="zh-CN" altLang="en-US" dirty="0"/>
          </a:p>
        </p:txBody>
      </p:sp>
      <p:pic>
        <p:nvPicPr>
          <p:cNvPr id="4" name="图片 3" descr="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1772920"/>
            <a:ext cx="5758180" cy="36169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91325" y="407670"/>
            <a:ext cx="4632960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  <a:sym typeface="+mn-ea"/>
              </a:rPr>
              <a:t>第一步，从</a:t>
            </a:r>
            <a:r>
              <a:rPr lang="en-US" altLang="zh-CN" sz="2000" dirty="0">
                <a:latin typeface="+mn-ea"/>
                <a:sym typeface="+mn-ea"/>
              </a:rPr>
              <a:t>0</a:t>
            </a:r>
            <a:r>
              <a:rPr lang="zh-CN" altLang="en-US" sz="2000" dirty="0">
                <a:latin typeface="+mn-ea"/>
                <a:sym typeface="+mn-ea"/>
              </a:rPr>
              <a:t>点开始，更新与</a:t>
            </a:r>
            <a:r>
              <a:rPr lang="en-US" altLang="zh-CN" sz="2000" dirty="0">
                <a:latin typeface="+mn-ea"/>
                <a:sym typeface="+mn-ea"/>
              </a:rPr>
              <a:t>0</a:t>
            </a:r>
            <a:r>
              <a:rPr lang="zh-CN" altLang="en-US" sz="2000" dirty="0">
                <a:latin typeface="+mn-ea"/>
                <a:sym typeface="+mn-ea"/>
              </a:rPr>
              <a:t>点邻接的所有点的距离，找出其中的</a:t>
            </a:r>
            <a:r>
              <a:rPr lang="zh-CN" altLang="en-US" sz="2000" dirty="0">
                <a:solidFill>
                  <a:srgbClr val="FF0000"/>
                </a:solidFill>
                <a:latin typeface="+mn-ea"/>
                <a:sym typeface="+mn-ea"/>
              </a:rPr>
              <a:t>最短路径</a:t>
            </a:r>
            <a:r>
              <a:rPr lang="zh-CN" altLang="en-US" sz="2000" dirty="0">
                <a:latin typeface="+mn-ea"/>
                <a:sym typeface="+mn-ea"/>
              </a:rPr>
              <a:t>，与</a:t>
            </a:r>
            <a:r>
              <a:rPr lang="en-US" altLang="zh-CN" sz="2000" dirty="0">
                <a:latin typeface="+mn-ea"/>
                <a:sym typeface="+mn-ea"/>
              </a:rPr>
              <a:t>0</a:t>
            </a:r>
            <a:r>
              <a:rPr lang="zh-CN" altLang="en-US" sz="2000" dirty="0">
                <a:latin typeface="+mn-ea"/>
                <a:sym typeface="+mn-ea"/>
              </a:rPr>
              <a:t>点邻接的点为</a:t>
            </a:r>
            <a:r>
              <a:rPr lang="en-US" altLang="zh-CN" sz="2000" dirty="0">
                <a:latin typeface="+mn-ea"/>
                <a:sym typeface="+mn-ea"/>
              </a:rPr>
              <a:t>1</a:t>
            </a:r>
            <a:r>
              <a:rPr lang="zh-CN" altLang="en-US" sz="2000" dirty="0">
                <a:latin typeface="+mn-ea"/>
                <a:sym typeface="+mn-ea"/>
              </a:rPr>
              <a:t>点和</a:t>
            </a:r>
            <a:r>
              <a:rPr lang="en-US" altLang="zh-CN" sz="2000" dirty="0">
                <a:latin typeface="+mn-ea"/>
                <a:sym typeface="+mn-ea"/>
              </a:rPr>
              <a:t>2</a:t>
            </a:r>
            <a:r>
              <a:rPr lang="zh-CN" altLang="en-US" sz="2000" dirty="0">
                <a:latin typeface="+mn-ea"/>
                <a:sym typeface="+mn-ea"/>
              </a:rPr>
              <a:t>点，此两点的距离小于∞，因此更新如下</a:t>
            </a:r>
            <a:r>
              <a:rPr lang="en-US" altLang="zh-CN" sz="2000" dirty="0">
                <a:latin typeface="+mn-ea"/>
                <a:sym typeface="+mn-ea"/>
              </a:rPr>
              <a:t>:</a:t>
            </a:r>
            <a:endParaRPr lang="en-US" altLang="zh-CN" sz="2000" dirty="0">
              <a:latin typeface="+mn-ea"/>
            </a:endParaRPr>
          </a:p>
          <a:p>
            <a:pPr algn="l">
              <a:lnSpc>
                <a:spcPct val="130000"/>
              </a:lnSpc>
            </a:pPr>
            <a:endParaRPr lang="zh-CN" altLang="en-US" sz="2000" dirty="0">
              <a:latin typeface="+mn-ea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924675" y="2094230"/>
          <a:ext cx="4499610" cy="445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9805"/>
                <a:gridCol w="2249805"/>
              </a:tblGrid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</a:t>
                      </a:r>
                      <a:r>
                        <a:rPr lang="zh-CN" altLang="en-US"/>
                        <a:t>顶点编号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</a:t>
                      </a:r>
                      <a:r>
                        <a:rPr lang="zh-CN" altLang="en-US"/>
                        <a:t>到达源点的距离</a:t>
                      </a:r>
                      <a:endParaRPr lang="zh-CN" altLang="en-US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0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              1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               5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              2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               2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3               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4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6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流程展示</a:t>
            </a:r>
            <a:endParaRPr lang="zh-CN" altLang="en-US" dirty="0"/>
          </a:p>
        </p:txBody>
      </p:sp>
      <p:pic>
        <p:nvPicPr>
          <p:cNvPr id="4" name="图片 3" descr="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1772920"/>
            <a:ext cx="5758180" cy="3616960"/>
          </a:xfrm>
          <a:prstGeom prst="rect">
            <a:avLst/>
          </a:prstGeom>
        </p:spPr>
      </p:pic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924675" y="2094230"/>
          <a:ext cx="4499610" cy="445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9805"/>
                <a:gridCol w="2249805"/>
              </a:tblGrid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</a:t>
                      </a:r>
                      <a:r>
                        <a:rPr lang="zh-CN" altLang="en-US"/>
                        <a:t>顶点编号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</a:t>
                      </a:r>
                      <a:r>
                        <a:rPr lang="zh-CN" altLang="en-US"/>
                        <a:t>到达源点的距离</a:t>
                      </a:r>
                      <a:endParaRPr lang="zh-CN" altLang="en-US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0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5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2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3               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8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4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5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10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6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6978015" y="332740"/>
            <a:ext cx="4392295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在已更新的最短路径点中，找出与</a:t>
            </a:r>
            <a:r>
              <a:rPr lang="en-US" altLang="zh-CN" sz="2000" dirty="0">
                <a:latin typeface="+mn-ea"/>
              </a:rPr>
              <a:t>0</a:t>
            </a:r>
            <a:r>
              <a:rPr lang="zh-CN" altLang="en-US" sz="2000" dirty="0">
                <a:latin typeface="+mn-ea"/>
              </a:rPr>
              <a:t>点最近的点，此时选择</a:t>
            </a:r>
            <a:r>
              <a:rPr lang="en-US" altLang="zh-CN" sz="2000" dirty="0">
                <a:latin typeface="+mn-ea"/>
              </a:rPr>
              <a:t>2</a:t>
            </a:r>
            <a:r>
              <a:rPr lang="zh-CN" altLang="en-US" sz="2000" dirty="0">
                <a:latin typeface="+mn-ea"/>
              </a:rPr>
              <a:t>点，进行同上操作，与</a:t>
            </a:r>
            <a:r>
              <a:rPr lang="en-US" altLang="zh-CN" sz="2000" dirty="0">
                <a:latin typeface="+mn-ea"/>
              </a:rPr>
              <a:t>2</a:t>
            </a:r>
            <a:r>
              <a:rPr lang="zh-CN" altLang="en-US" sz="2000" dirty="0">
                <a:latin typeface="+mn-ea"/>
              </a:rPr>
              <a:t>点邻接的点为</a:t>
            </a:r>
            <a:r>
              <a:rPr lang="en-US" altLang="zh-CN" sz="2000" dirty="0">
                <a:latin typeface="+mn-ea"/>
              </a:rPr>
              <a:t>3</a:t>
            </a:r>
            <a:r>
              <a:rPr lang="zh-CN" altLang="en-US" sz="2000" dirty="0">
                <a:latin typeface="+mn-ea"/>
              </a:rPr>
              <a:t>点和</a:t>
            </a:r>
            <a:r>
              <a:rPr lang="en-US" altLang="zh-CN" sz="2000" dirty="0">
                <a:latin typeface="+mn-ea"/>
              </a:rPr>
              <a:t>5</a:t>
            </a:r>
            <a:r>
              <a:rPr lang="zh-CN" altLang="en-US" sz="2000" dirty="0">
                <a:latin typeface="+mn-ea"/>
              </a:rPr>
              <a:t>点，此两点的距离也小于∞，因此更新如下</a:t>
            </a:r>
            <a:r>
              <a:rPr lang="en-US" altLang="zh-CN" sz="2000" dirty="0">
                <a:latin typeface="+mn-ea"/>
              </a:rPr>
              <a:t>:</a:t>
            </a:r>
            <a:endParaRPr lang="en-US" altLang="zh-CN" sz="2000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1097899" y="252401"/>
            <a:ext cx="1923941" cy="608856"/>
          </a:xfrm>
        </p:spPr>
        <p:txBody>
          <a:bodyPr/>
          <a:lstStyle/>
          <a:p>
            <a:r>
              <a:rPr lang="zh-CN" altLang="en-US" dirty="0"/>
              <a:t>流程展示</a:t>
            </a:r>
            <a:endParaRPr lang="zh-CN" altLang="en-US" dirty="0"/>
          </a:p>
        </p:txBody>
      </p:sp>
      <p:pic>
        <p:nvPicPr>
          <p:cNvPr id="4" name="图片 3" descr="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280" y="1772920"/>
            <a:ext cx="5758180" cy="3616960"/>
          </a:xfrm>
          <a:prstGeom prst="rect">
            <a:avLst/>
          </a:prstGeom>
        </p:spPr>
      </p:pic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924675" y="2094230"/>
          <a:ext cx="4499610" cy="445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9805"/>
                <a:gridCol w="2249805"/>
              </a:tblGrid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</a:t>
                      </a:r>
                      <a:r>
                        <a:rPr lang="zh-CN" altLang="en-US"/>
                        <a:t>顶点编号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</a:t>
                      </a:r>
                      <a:r>
                        <a:rPr lang="zh-CN" altLang="en-US"/>
                        <a:t>到达源点的距离</a:t>
                      </a:r>
                      <a:endParaRPr lang="zh-CN" altLang="en-US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0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5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2</a:t>
                      </a:r>
                      <a:endParaRPr lang="en-US" altLang="zh-CN"/>
                    </a:p>
                  </a:txBody>
                  <a:tcPr/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3               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6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4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11</a:t>
                      </a:r>
                      <a:endParaRPr lang="en-US" altLang="zh-CN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5</a:t>
                      </a:r>
                      <a:endParaRPr lang="en-US" altLang="zh-CN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10</a:t>
                      </a:r>
                      <a:endParaRPr lang="en-US" altLang="zh-CN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568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6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∞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6924675" y="332740"/>
            <a:ext cx="4392295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dirty="0">
                <a:latin typeface="+mn-ea"/>
                <a:sym typeface="+mn-ea"/>
              </a:rPr>
              <a:t>在已更新的最短路径点中，找出与</a:t>
            </a:r>
            <a:r>
              <a:rPr lang="en-US" altLang="zh-CN" sz="2000" dirty="0">
                <a:latin typeface="+mn-ea"/>
                <a:sym typeface="+mn-ea"/>
              </a:rPr>
              <a:t>0</a:t>
            </a:r>
            <a:r>
              <a:rPr lang="zh-CN" altLang="en-US" sz="2000" dirty="0">
                <a:latin typeface="+mn-ea"/>
                <a:sym typeface="+mn-ea"/>
              </a:rPr>
              <a:t>点最近的点，此时选择</a:t>
            </a:r>
            <a:r>
              <a:rPr lang="en-US" altLang="zh-CN" sz="2000" dirty="0">
                <a:latin typeface="+mn-ea"/>
                <a:sym typeface="+mn-ea"/>
              </a:rPr>
              <a:t>1</a:t>
            </a:r>
            <a:r>
              <a:rPr lang="zh-CN" altLang="en-US" sz="2000" dirty="0">
                <a:latin typeface="+mn-ea"/>
                <a:sym typeface="+mn-ea"/>
              </a:rPr>
              <a:t>点，进行同上操作，与</a:t>
            </a:r>
            <a:r>
              <a:rPr lang="en-US" altLang="zh-CN" sz="2000" dirty="0">
                <a:latin typeface="+mn-ea"/>
                <a:sym typeface="+mn-ea"/>
              </a:rPr>
              <a:t>1</a:t>
            </a:r>
            <a:r>
              <a:rPr lang="zh-CN" altLang="en-US" sz="2000" dirty="0">
                <a:latin typeface="+mn-ea"/>
                <a:sym typeface="+mn-ea"/>
              </a:rPr>
              <a:t>点邻接的点为</a:t>
            </a:r>
            <a:r>
              <a:rPr lang="en-US" altLang="zh-CN" sz="2000" dirty="0">
                <a:latin typeface="+mn-ea"/>
                <a:sym typeface="+mn-ea"/>
              </a:rPr>
              <a:t>3</a:t>
            </a:r>
            <a:r>
              <a:rPr lang="zh-CN" altLang="en-US" sz="2000" dirty="0">
                <a:latin typeface="+mn-ea"/>
                <a:sym typeface="+mn-ea"/>
              </a:rPr>
              <a:t>点和</a:t>
            </a:r>
            <a:r>
              <a:rPr lang="en-US" altLang="zh-CN" sz="2000" dirty="0">
                <a:latin typeface="+mn-ea"/>
                <a:sym typeface="+mn-ea"/>
              </a:rPr>
              <a:t>4</a:t>
            </a:r>
            <a:r>
              <a:rPr lang="zh-CN" altLang="en-US" sz="2000" dirty="0">
                <a:latin typeface="+mn-ea"/>
                <a:sym typeface="+mn-ea"/>
              </a:rPr>
              <a:t>点，因此更新如下</a:t>
            </a:r>
            <a:r>
              <a:rPr lang="en-US" altLang="zh-CN" sz="2000" dirty="0">
                <a:latin typeface="+mn-ea"/>
                <a:sym typeface="+mn-ea"/>
              </a:rPr>
              <a:t>:</a:t>
            </a:r>
            <a:endParaRPr lang="zh-CN" altLang="en-US" sz="2000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tags/tag1.xml><?xml version="1.0" encoding="utf-8"?>
<p:tagLst xmlns:p="http://schemas.openxmlformats.org/presentationml/2006/main">
  <p:tag name="KSO_WM_UNIT_DIAGRAM_MODELTYPE" val="dynamicNum"/>
  <p:tag name="KSO_WM_BEAUTIFY_FLAG" val="#wm#"/>
  <p:tag name="KSO_WM_UNIT_TYPE" val="ζ_h_f"/>
  <p:tag name="KSO_WM_UNIT_DYNMNUM_TYPE" val="1"/>
  <p:tag name="KSO_WM_DYNAMICNUM_SPEED" val="3"/>
  <p:tag name="KSO_WM_UNIT_DYNMNUM_DGM_ANIMTYPE" val="5"/>
  <p:tag name="KSO_WM_UNIT_INDEX" val="1652338425528_1_1"/>
</p:tagLst>
</file>

<file path=ppt/tags/tag10.xml><?xml version="1.0" encoding="utf-8"?>
<p:tagLst xmlns:p="http://schemas.openxmlformats.org/presentationml/2006/main">
  <p:tag name="KSO_WM_UNIT_TABLE_BEAUTIFY" val="smartTable{4736bdd3-59b7-42ce-b03a-a26900d01221}"/>
  <p:tag name="TABLE_ENDDRAG_ORIGIN_RECT" val="354*350"/>
  <p:tag name="TABLE_ENDDRAG_RECT" val="545*165*354*350"/>
</p:tagLst>
</file>

<file path=ppt/tags/tag11.xml><?xml version="1.0" encoding="utf-8"?>
<p:tagLst xmlns:p="http://schemas.openxmlformats.org/presentationml/2006/main">
  <p:tag name="COMMONDATA" val="eyJoZGlkIjoiYTM4YjU4YWRjOWNlZjAzYzkyMmMyNGYxNmYyODQ0NzYifQ=="/>
</p:tagLst>
</file>

<file path=ppt/tags/tag2.xml><?xml version="1.0" encoding="utf-8"?>
<p:tagLst xmlns:p="http://schemas.openxmlformats.org/presentationml/2006/main">
  <p:tag name="KSO_WM_UNIT_PLACING_PICTURE_USER_VIEWPORT" val="{&quot;height&quot;:4750,&quot;width&quot;:5020}"/>
</p:tagLst>
</file>

<file path=ppt/tags/tag3.xml><?xml version="1.0" encoding="utf-8"?>
<p:tagLst xmlns:p="http://schemas.openxmlformats.org/presentationml/2006/main">
  <p:tag name="KSO_WM_UNIT_TABLE_BEAUTIFY" val="smartTable{4736bdd3-59b7-42ce-b03a-a26900d01221}"/>
  <p:tag name="TABLE_ENDDRAG_ORIGIN_RECT" val="354*350"/>
  <p:tag name="TABLE_ENDDRAG_RECT" val="545*165*354*350"/>
</p:tagLst>
</file>

<file path=ppt/tags/tag4.xml><?xml version="1.0" encoding="utf-8"?>
<p:tagLst xmlns:p="http://schemas.openxmlformats.org/presentationml/2006/main">
  <p:tag name="KSO_WM_UNIT_TABLE_BEAUTIFY" val="smartTable{4736bdd3-59b7-42ce-b03a-a26900d01221}"/>
  <p:tag name="TABLE_ENDDRAG_ORIGIN_RECT" val="354*350"/>
  <p:tag name="TABLE_ENDDRAG_RECT" val="545*165*354*350"/>
</p:tagLst>
</file>

<file path=ppt/tags/tag5.xml><?xml version="1.0" encoding="utf-8"?>
<p:tagLst xmlns:p="http://schemas.openxmlformats.org/presentationml/2006/main">
  <p:tag name="KSO_WM_UNIT_TABLE_BEAUTIFY" val="smartTable{4736bdd3-59b7-42ce-b03a-a26900d01221}"/>
  <p:tag name="TABLE_ENDDRAG_ORIGIN_RECT" val="354*350"/>
  <p:tag name="TABLE_ENDDRAG_RECT" val="545*165*354*350"/>
</p:tagLst>
</file>

<file path=ppt/tags/tag6.xml><?xml version="1.0" encoding="utf-8"?>
<p:tagLst xmlns:p="http://schemas.openxmlformats.org/presentationml/2006/main">
  <p:tag name="KSO_WM_UNIT_TABLE_BEAUTIFY" val="smartTable{4736bdd3-59b7-42ce-b03a-a26900d01221}"/>
  <p:tag name="TABLE_ENDDRAG_ORIGIN_RECT" val="354*350"/>
  <p:tag name="TABLE_ENDDRAG_RECT" val="545*165*354*350"/>
</p:tagLst>
</file>

<file path=ppt/tags/tag7.xml><?xml version="1.0" encoding="utf-8"?>
<p:tagLst xmlns:p="http://schemas.openxmlformats.org/presentationml/2006/main">
  <p:tag name="KSO_WM_UNIT_TABLE_BEAUTIFY" val="smartTable{4736bdd3-59b7-42ce-b03a-a26900d01221}"/>
  <p:tag name="TABLE_ENDDRAG_ORIGIN_RECT" val="354*350"/>
  <p:tag name="TABLE_ENDDRAG_RECT" val="545*165*354*350"/>
</p:tagLst>
</file>

<file path=ppt/tags/tag8.xml><?xml version="1.0" encoding="utf-8"?>
<p:tagLst xmlns:p="http://schemas.openxmlformats.org/presentationml/2006/main">
  <p:tag name="KSO_WM_UNIT_TABLE_BEAUTIFY" val="smartTable{4736bdd3-59b7-42ce-b03a-a26900d01221}"/>
  <p:tag name="TABLE_ENDDRAG_ORIGIN_RECT" val="354*350"/>
  <p:tag name="TABLE_ENDDRAG_RECT" val="545*165*354*350"/>
</p:tagLst>
</file>

<file path=ppt/tags/tag9.xml><?xml version="1.0" encoding="utf-8"?>
<p:tagLst xmlns:p="http://schemas.openxmlformats.org/presentationml/2006/main">
  <p:tag name="KSO_WM_UNIT_TABLE_BEAUTIFY" val="smartTable{4736bdd3-59b7-42ce-b03a-a26900d01221}"/>
  <p:tag name="TABLE_ENDDRAG_ORIGIN_RECT" val="354*350"/>
  <p:tag name="TABLE_ENDDRAG_RECT" val="545*165*354*350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FFA405"/>
      </a:accent2>
      <a:accent3>
        <a:srgbClr val="B5B5B5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思源宋体 CN Heavy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latin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4085</Words>
  <Application>WPS 演示</Application>
  <PresentationFormat>宽屏</PresentationFormat>
  <Paragraphs>391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41" baseType="lpstr">
      <vt:lpstr>Arial</vt:lpstr>
      <vt:lpstr>宋体</vt:lpstr>
      <vt:lpstr>Wingdings</vt:lpstr>
      <vt:lpstr>Times New Roman</vt:lpstr>
      <vt:lpstr>Segoe UI</vt:lpstr>
      <vt:lpstr>微软雅黑</vt:lpstr>
      <vt:lpstr>管峻楷书简体</vt:lpstr>
      <vt:lpstr>思源宋体 CN Heavy</vt:lpstr>
      <vt:lpstr>Segoe UI Light</vt:lpstr>
      <vt:lpstr>微软雅黑 Light</vt:lpstr>
      <vt:lpstr>等线</vt:lpstr>
      <vt:lpstr>Franklin Gothic Medium</vt:lpstr>
      <vt:lpstr>楷体</vt:lpstr>
      <vt:lpstr>Times New Roman</vt:lpstr>
      <vt:lpstr>Calibri</vt:lpstr>
      <vt:lpstr>Cambria Math</vt:lpstr>
      <vt:lpstr>MS Mincho</vt:lpstr>
      <vt:lpstr>Segoe Print</vt:lpstr>
      <vt:lpstr>Arial Unicode MS</vt:lpstr>
      <vt:lpstr>Segoe UI Black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ics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HMM词性标注</dc:title>
  <dc:creator>HuangShujian</dc:creator>
  <cp:lastModifiedBy>Yooert</cp:lastModifiedBy>
  <cp:revision>3291</cp:revision>
  <dcterms:created xsi:type="dcterms:W3CDTF">2005-03-03T04:54:00Z</dcterms:created>
  <dcterms:modified xsi:type="dcterms:W3CDTF">2022-05-19T06:48:59Z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677CED2ED66048CAA5B16104ACF61B03</vt:lpwstr>
  </property>
  <property fmtid="{D5CDD505-2E9C-101B-9397-08002B2CF9AE}" pid="3" name="KSOProductBuildVer">
    <vt:lpwstr>2052-11.1.0.10700</vt:lpwstr>
  </property>
</Properties>
</file>

<file path=docProps/thumbnail.jpeg>
</file>